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6858000" cx="12192000"/>
  <p:notesSz cx="6858000" cy="9144000"/>
  <p:embeddedFontLst>
    <p:embeddedFont>
      <p:font typeface="Source Code Pro"/>
      <p:regular r:id="rId23"/>
      <p:bold r:id="rId24"/>
      <p:italic r:id="rId25"/>
      <p:boldItalic r:id="rId26"/>
    </p:embeddedFont>
    <p:embeddedFont>
      <p:font typeface="Oswald"/>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guide id="3" orient="horz" pos="2273">
          <p15:clr>
            <a:srgbClr val="A4A3A4"/>
          </p15:clr>
        </p15:guide>
        <p15:guide id="4" orient="horz" pos="2364">
          <p15:clr>
            <a:srgbClr val="A4A3A4"/>
          </p15:clr>
        </p15:guide>
      </p15:sldGuideLst>
    </p:ext>
    <p:ext uri="http://customooxmlschemas.google.com/">
      <go:slidesCustomData xmlns:go="http://customooxmlschemas.google.com/" r:id="rId29" roundtripDataSignature="AMtx7mgGtlge7cBsDSqq5f8XGmmclrOe1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910A28C-D86B-4525-BF6C-4D0FFB9517A8}">
  <a:tblStyle styleId="{D910A28C-D86B-4525-BF6C-4D0FFB9517A8}" styleName="Table_0">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25400">
              <a:solidFill>
                <a:schemeClr val="dk1"/>
              </a:solidFill>
              <a:prstDash val="solid"/>
              <a:round/>
              <a:headEnd len="sm" w="sm" type="none"/>
              <a:tailEnd len="sm" w="sm" type="none"/>
            </a:ln>
          </a:top>
          <a:bottom>
            <a:ln cap="flat" cmpd="sng" w="25400">
              <a:solidFill>
                <a:schemeClr val="dk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lt1"/>
          </a:solidFill>
        </a:fill>
      </a:tcStyle>
    </a:wholeTbl>
    <a:band1H>
      <a:tcTxStyle b="off" i="off"/>
      <a:tcStyle>
        <a:fill>
          <a:solidFill>
            <a:srgbClr val="E6E6E6"/>
          </a:solidFill>
        </a:fill>
      </a:tcStyle>
    </a:band1H>
    <a:band2H>
      <a:tcTxStyle b="off" i="off"/>
    </a:band2H>
    <a:band1V>
      <a:tcTxStyle b="off" i="off"/>
      <a:tcStyle>
        <a:fill>
          <a:solidFill>
            <a:srgbClr val="E6E6E6"/>
          </a:solidFill>
        </a:fill>
      </a:tcStyle>
    </a:band1V>
    <a:band2V>
      <a:tcTxStyle b="off" i="off"/>
    </a:band2V>
    <a:lastCol>
      <a:tcTxStyle b="on" i="off">
        <a:font>
          <a:latin typeface="Calibri"/>
          <a:ea typeface="Calibri"/>
          <a:cs typeface="Calibri"/>
        </a:font>
        <a:schemeClr val="lt1"/>
      </a:tcTxStyle>
      <a:tcStyle>
        <a:fill>
          <a:solidFill>
            <a:schemeClr val="dk1"/>
          </a:solidFill>
        </a:fill>
      </a:tcStyle>
    </a:lastCol>
    <a:firstCol>
      <a:tcTxStyle b="on" i="off">
        <a:font>
          <a:latin typeface="Calibri"/>
          <a:ea typeface="Calibri"/>
          <a:cs typeface="Calibri"/>
        </a:font>
        <a:schemeClr val="lt1"/>
      </a:tcTxStyle>
      <a:tcStyle>
        <a:fill>
          <a:solidFill>
            <a:schemeClr val="dk1"/>
          </a:solidFill>
        </a:fill>
      </a:tcStyle>
    </a:firstCol>
    <a:lastRow>
      <a:tcTxStyle b="on" i="off"/>
      <a:tcStyle>
        <a:tcBdr>
          <a:top>
            <a:ln cap="flat" cmpd="sng" w="50800">
              <a:solidFill>
                <a:schemeClr val="dk1"/>
              </a:solidFill>
              <a:prstDash val="solid"/>
              <a:round/>
              <a:headEnd len="sm" w="sm" type="none"/>
              <a:tailEnd len="sm" w="sm" type="none"/>
            </a:ln>
          </a:top>
        </a:tcBdr>
        <a:fill>
          <a:solidFill>
            <a:schemeClr val="lt1"/>
          </a:solidFill>
        </a:fill>
      </a:tcStyle>
    </a:lastRow>
    <a:seCell>
      <a:tcTxStyle b="on" i="off">
        <a:font>
          <a:latin typeface="Calibri"/>
          <a:ea typeface="Calibri"/>
          <a:cs typeface="Calibri"/>
        </a:font>
        <a:schemeClr val="dk1"/>
      </a:tcTxStyle>
    </a:seCell>
    <a:swCell>
      <a:tcTxStyle b="on" i="off">
        <a:font>
          <a:latin typeface="Calibri"/>
          <a:ea typeface="Calibri"/>
          <a:cs typeface="Calibri"/>
        </a:font>
        <a:schemeClr val="dk1"/>
      </a:tcTxStyle>
    </a:swCell>
    <a:firstRow>
      <a:tcTxStyle b="on" i="off">
        <a:font>
          <a:latin typeface="Calibri"/>
          <a:ea typeface="Calibri"/>
          <a:cs typeface="Calibri"/>
        </a:font>
        <a:schemeClr val="lt1"/>
      </a:tcTxStyle>
      <a:tcStyle>
        <a:tcBdr>
          <a:bottom>
            <a:ln cap="flat" cmpd="sng" w="25400">
              <a:solidFill>
                <a:schemeClr val="dk1"/>
              </a:solidFill>
              <a:prstDash val="solid"/>
              <a:round/>
              <a:headEnd len="sm" w="sm" type="none"/>
              <a:tailEnd len="sm" w="sm" type="none"/>
            </a:ln>
          </a:bottom>
        </a:tcBdr>
        <a:fill>
          <a:solidFill>
            <a:schemeClr val="dk1"/>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 pos="2273" orient="horz"/>
        <p:guide pos="2364"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SourceCodePro-bold.fntdata"/><Relationship Id="rId23" Type="http://schemas.openxmlformats.org/officeDocument/2006/relationships/font" Target="fonts/SourceCodePr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SourceCodePro-boldItalic.fntdata"/><Relationship Id="rId25" Type="http://schemas.openxmlformats.org/officeDocument/2006/relationships/font" Target="fonts/SourceCodePro-italic.fntdata"/><Relationship Id="rId28" Type="http://schemas.openxmlformats.org/officeDocument/2006/relationships/font" Target="fonts/Oswald-bold.fntdata"/><Relationship Id="rId27" Type="http://schemas.openxmlformats.org/officeDocument/2006/relationships/font" Target="fonts/Oswald-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17.jpg>
</file>

<file path=ppt/media/image18.png>
</file>

<file path=ppt/media/image19.png>
</file>

<file path=ppt/media/image2.jpg>
</file>

<file path=ppt/media/image20.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Malgun Gothic"/>
                <a:ea typeface="Malgun Gothic"/>
                <a:cs typeface="Malgun Gothic"/>
                <a:sym typeface="Malgun Gothic"/>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ko-KR"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24cb77f799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6" name="Google Shape;66;g124cb77f799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ko-KR"/>
              <a:t>안녕하십니까 ‘Code states Project 1’ 의 발표를 맡게된 AI 13기 박진수 입니다.</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ko-KR"/>
              <a:t>저희 8조는 ‘인스타그램 악성광고 차단 서비스’ 구축을 목표로 프로젝트를 진행 하였습니다.</a:t>
            </a:r>
            <a:endParaRPr/>
          </a:p>
        </p:txBody>
      </p:sp>
      <p:sp>
        <p:nvSpPr>
          <p:cNvPr id="67" name="Google Shape;67;g124cb77f799_0_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ko-KR"/>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521006e93e_0_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ko-KR"/>
              <a:t>사진간</a:t>
            </a:r>
            <a:r>
              <a:rPr lang="ko-KR"/>
              <a:t>의 </a:t>
            </a:r>
            <a:r>
              <a:rPr lang="ko-KR"/>
              <a:t>연관성</a:t>
            </a:r>
            <a:r>
              <a:rPr lang="ko-KR"/>
              <a:t>을 컴퓨터가 인식하려면 : 이미지안의 문자들을 추출하여 유사한 문자인지 판별하는 알고리즘이 필요합니다.</a:t>
            </a:r>
            <a:endParaRPr/>
          </a:p>
          <a:p>
            <a:pPr indent="0" lvl="0" marL="0" rtl="0" algn="l">
              <a:lnSpc>
                <a:spcPct val="100000"/>
              </a:lnSpc>
              <a:spcBef>
                <a:spcPts val="360"/>
              </a:spcBef>
              <a:spcAft>
                <a:spcPts val="0"/>
              </a:spcAft>
              <a:buSzPts val="1400"/>
              <a:buNone/>
            </a:pPr>
            <a:r>
              <a:rPr lang="ko-KR"/>
              <a:t>그림엔 자세히 나오지 않았지만 OCR 모델을 사용하면 이미지 안의 문자를 추출할수 있습니다. </a:t>
            </a:r>
            <a:endParaRPr/>
          </a:p>
          <a:p>
            <a:pPr indent="0" lvl="0" marL="0" rtl="0" algn="l">
              <a:lnSpc>
                <a:spcPct val="100000"/>
              </a:lnSpc>
              <a:spcBef>
                <a:spcPts val="360"/>
              </a:spcBef>
              <a:spcAft>
                <a:spcPts val="0"/>
              </a:spcAft>
              <a:buSzPts val="1400"/>
              <a:buNone/>
            </a:pPr>
            <a:r>
              <a:t/>
            </a:r>
            <a:endParaRPr/>
          </a:p>
          <a:p>
            <a:pPr indent="0" lvl="0" marL="0" rtl="0" algn="l">
              <a:lnSpc>
                <a:spcPct val="100000"/>
              </a:lnSpc>
              <a:spcBef>
                <a:spcPts val="360"/>
              </a:spcBef>
              <a:spcAft>
                <a:spcPts val="0"/>
              </a:spcAft>
              <a:buSzPts val="1400"/>
              <a:buNone/>
            </a:pPr>
            <a:r>
              <a:rPr lang="ko-KR"/>
              <a:t>이미지가 문자로 추출되면, 서로 연관성이 있는지 SBERT 모델로 분석하는 작업을 할겁니다.</a:t>
            </a:r>
            <a:endParaRPr/>
          </a:p>
          <a:p>
            <a:pPr indent="0" lvl="0" marL="0" rtl="0" algn="l">
              <a:lnSpc>
                <a:spcPct val="100000"/>
              </a:lnSpc>
              <a:spcBef>
                <a:spcPts val="360"/>
              </a:spcBef>
              <a:spcAft>
                <a:spcPts val="0"/>
              </a:spcAft>
              <a:buSzPts val="1400"/>
              <a:buNone/>
            </a:pPr>
            <a:r>
              <a:t/>
            </a:r>
            <a:endParaRPr/>
          </a:p>
          <a:p>
            <a:pPr indent="0" lvl="0" marL="0" rtl="0" algn="l">
              <a:lnSpc>
                <a:spcPct val="100000"/>
              </a:lnSpc>
              <a:spcBef>
                <a:spcPts val="360"/>
              </a:spcBef>
              <a:spcAft>
                <a:spcPts val="0"/>
              </a:spcAft>
              <a:buSzPts val="1400"/>
              <a:buNone/>
            </a:pPr>
            <a:r>
              <a:rPr lang="ko-KR"/>
              <a:t>각각의 문자들이 연관성이 있다면 일반글이나 일반광고로 분류하고 , 반대로 연관성이 없다면 악성광고로 분류할 겁니다.</a:t>
            </a:r>
            <a:endParaRPr/>
          </a:p>
        </p:txBody>
      </p:sp>
      <p:sp>
        <p:nvSpPr>
          <p:cNvPr id="172" name="Google Shape;172;g1521006e93e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100"/>
              <a:buNone/>
            </a:pPr>
            <a:r>
              <a:rPr lang="ko-KR"/>
              <a:t>두번째</a:t>
            </a:r>
            <a:r>
              <a:rPr lang="ko-KR"/>
              <a:t>로 데이터 마이닝입니다.</a:t>
            </a:r>
            <a:endParaRPr/>
          </a:p>
          <a:p>
            <a:pPr indent="0" lvl="0" marL="0" rtl="0" algn="l">
              <a:lnSpc>
                <a:spcPct val="100000"/>
              </a:lnSpc>
              <a:spcBef>
                <a:spcPts val="360"/>
              </a:spcBef>
              <a:spcAft>
                <a:spcPts val="0"/>
              </a:spcAft>
              <a:buSzPts val="1100"/>
              <a:buNone/>
            </a:pPr>
            <a:r>
              <a:rPr lang="ko-KR"/>
              <a:t>처음 했던 작업은 저희가 정한 패턴을 보이는 악성 광고가 많은 계정을 찾는 작업이었습니다. </a:t>
            </a:r>
            <a:endParaRPr/>
          </a:p>
          <a:p>
            <a:pPr indent="0" lvl="0" marL="0" rtl="0" algn="l">
              <a:lnSpc>
                <a:spcPct val="100000"/>
              </a:lnSpc>
              <a:spcBef>
                <a:spcPts val="360"/>
              </a:spcBef>
              <a:spcAft>
                <a:spcPts val="0"/>
              </a:spcAft>
              <a:buSzPts val="1100"/>
              <a:buNone/>
            </a:pPr>
            <a:r>
              <a:rPr lang="ko-KR"/>
              <a:t>#재미있는 #</a:t>
            </a:r>
            <a:r>
              <a:rPr lang="ko-KR"/>
              <a:t>웃긴짤 등을 검색하여 찾아 내었고.</a:t>
            </a:r>
            <a:endParaRPr/>
          </a:p>
          <a:p>
            <a:pPr indent="0" lvl="0" marL="0" rtl="0" algn="l">
              <a:lnSpc>
                <a:spcPct val="100000"/>
              </a:lnSpc>
              <a:spcBef>
                <a:spcPts val="360"/>
              </a:spcBef>
              <a:spcAft>
                <a:spcPts val="0"/>
              </a:spcAft>
              <a:buSzPts val="1100"/>
              <a:buNone/>
            </a:pPr>
            <a:r>
              <a:t/>
            </a:r>
            <a:endParaRPr/>
          </a:p>
          <a:p>
            <a:pPr indent="0" lvl="0" marL="0" rtl="0" algn="l">
              <a:lnSpc>
                <a:spcPct val="100000"/>
              </a:lnSpc>
              <a:spcBef>
                <a:spcPts val="360"/>
              </a:spcBef>
              <a:spcAft>
                <a:spcPts val="0"/>
              </a:spcAft>
              <a:buClr>
                <a:schemeClr val="dk1"/>
              </a:buClr>
              <a:buSzPts val="1100"/>
              <a:buFont typeface="Arial"/>
              <a:buNone/>
            </a:pPr>
            <a:r>
              <a:rPr lang="ko-KR"/>
              <a:t>instagram open API를 사용하려 했지만 서버 문제와 차단등의 이슈로 제한적이었기 때문에 대안으로 찾아낸 것이 instaloader라는 모듈이었습니다.</a:t>
            </a:r>
            <a:endParaRPr/>
          </a:p>
          <a:p>
            <a:pPr indent="0" lvl="0" marL="0" rtl="0" algn="l">
              <a:lnSpc>
                <a:spcPct val="100000"/>
              </a:lnSpc>
              <a:spcBef>
                <a:spcPts val="360"/>
              </a:spcBef>
              <a:spcAft>
                <a:spcPts val="0"/>
              </a:spcAft>
              <a:buClr>
                <a:schemeClr val="dk1"/>
              </a:buClr>
              <a:buSzPts val="1100"/>
              <a:buFont typeface="Arial"/>
              <a:buNone/>
            </a:pPr>
            <a:r>
              <a:rPr lang="ko-KR"/>
              <a:t>instaloader 모듈로 데이터 스크래핑을 진행 하였습니다.</a:t>
            </a:r>
            <a:endParaRPr/>
          </a:p>
          <a:p>
            <a:pPr indent="0" lvl="0" marL="0" rtl="0" algn="l">
              <a:lnSpc>
                <a:spcPct val="100000"/>
              </a:lnSpc>
              <a:spcBef>
                <a:spcPts val="360"/>
              </a:spcBef>
              <a:spcAft>
                <a:spcPts val="0"/>
              </a:spcAft>
              <a:buClr>
                <a:schemeClr val="dk1"/>
              </a:buClr>
              <a:buSzPts val="1100"/>
              <a:buFont typeface="Arial"/>
              <a:buNone/>
            </a:pPr>
            <a:r>
              <a:t/>
            </a:r>
            <a:endParaRPr/>
          </a:p>
          <a:p>
            <a:pPr indent="0" lvl="0" marL="0" rtl="0" algn="l">
              <a:lnSpc>
                <a:spcPct val="100000"/>
              </a:lnSpc>
              <a:spcBef>
                <a:spcPts val="360"/>
              </a:spcBef>
              <a:spcAft>
                <a:spcPts val="0"/>
              </a:spcAft>
              <a:buSzPts val="1100"/>
              <a:buNone/>
            </a:pPr>
            <a:r>
              <a:rPr lang="ko-KR"/>
              <a:t>하나의 게시글 안에 n개의 이미지들을 각각 연관지어서 판단해야 하기 때문에 게시물 별로 이미지 파일을 나누면서 스크래핑 하였습니다.</a:t>
            </a:r>
            <a:endParaRPr/>
          </a:p>
          <a:p>
            <a:pPr indent="0" lvl="0" marL="0" rtl="0" algn="l">
              <a:spcBef>
                <a:spcPts val="360"/>
              </a:spcBef>
              <a:spcAft>
                <a:spcPts val="0"/>
              </a:spcAft>
              <a:buClr>
                <a:schemeClr val="dk1"/>
              </a:buClr>
              <a:buSzPts val="1100"/>
              <a:buFont typeface="Arial"/>
              <a:buNone/>
            </a:pPr>
            <a:r>
              <a:rPr lang="ko-KR"/>
              <a:t>최종적으로 약 26000개의 </a:t>
            </a:r>
            <a:r>
              <a:rPr lang="ko-KR"/>
              <a:t>사진 데이터를 얻었습니다.</a:t>
            </a:r>
            <a:endParaRPr/>
          </a:p>
          <a:p>
            <a:pPr indent="0" lvl="0" marL="0" rtl="0" algn="l">
              <a:lnSpc>
                <a:spcPct val="100000"/>
              </a:lnSpc>
              <a:spcBef>
                <a:spcPts val="360"/>
              </a:spcBef>
              <a:spcAft>
                <a:spcPts val="0"/>
              </a:spcAft>
              <a:buSzPts val="1400"/>
              <a:buNone/>
            </a:pPr>
            <a:r>
              <a:t/>
            </a:r>
            <a:endParaRPr/>
          </a:p>
        </p:txBody>
      </p:sp>
      <p:sp>
        <p:nvSpPr>
          <p:cNvPr id="183" name="Google Shape;18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5816769089_0_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100"/>
              <a:buNone/>
            </a:pPr>
            <a:r>
              <a:rPr lang="ko-KR"/>
              <a:t>세번째</a:t>
            </a:r>
            <a:r>
              <a:rPr lang="ko-KR"/>
              <a:t>로 데이터 전처리 작업입니다.</a:t>
            </a:r>
            <a:endParaRPr/>
          </a:p>
          <a:p>
            <a:pPr indent="0" lvl="0" marL="0" rtl="0" algn="l">
              <a:lnSpc>
                <a:spcPct val="100000"/>
              </a:lnSpc>
              <a:spcBef>
                <a:spcPts val="360"/>
              </a:spcBef>
              <a:spcAft>
                <a:spcPts val="0"/>
              </a:spcAft>
              <a:buSzPts val="1100"/>
              <a:buNone/>
            </a:pPr>
            <a:r>
              <a:rPr lang="ko-KR"/>
              <a:t>이미지 안의 글자를 Text 데이타로 얻기 위해서 easyOCR 모델을 사용하였습니다. </a:t>
            </a:r>
            <a:endParaRPr/>
          </a:p>
          <a:p>
            <a:pPr indent="0" lvl="0" marL="0" rtl="0" algn="l">
              <a:lnSpc>
                <a:spcPct val="100000"/>
              </a:lnSpc>
              <a:spcBef>
                <a:spcPts val="360"/>
              </a:spcBef>
              <a:spcAft>
                <a:spcPts val="0"/>
              </a:spcAft>
              <a:buSzPts val="1100"/>
              <a:buNone/>
            </a:pPr>
            <a:r>
              <a:rPr lang="ko-KR"/>
              <a:t>문자를 추출시 신뢰도가 같이 포함되어 지는데 , Text 데이타가 얼마나 정확히 추출됬는가 알 수 있습니다.</a:t>
            </a:r>
            <a:endParaRPr/>
          </a:p>
          <a:p>
            <a:pPr indent="0" lvl="0" marL="0" rtl="0" algn="l">
              <a:lnSpc>
                <a:spcPct val="100000"/>
              </a:lnSpc>
              <a:spcBef>
                <a:spcPts val="360"/>
              </a:spcBef>
              <a:spcAft>
                <a:spcPts val="0"/>
              </a:spcAft>
              <a:buSzPts val="1100"/>
              <a:buNone/>
            </a:pPr>
            <a:r>
              <a:rPr lang="ko-KR"/>
              <a:t>신뢰도 0.7을 기준으로 삼아서</a:t>
            </a:r>
            <a:endParaRPr/>
          </a:p>
          <a:p>
            <a:pPr indent="0" lvl="0" marL="0" rtl="0" algn="l">
              <a:lnSpc>
                <a:spcPct val="100000"/>
              </a:lnSpc>
              <a:spcBef>
                <a:spcPts val="360"/>
              </a:spcBef>
              <a:spcAft>
                <a:spcPts val="0"/>
              </a:spcAft>
              <a:buSzPts val="1100"/>
              <a:buNone/>
            </a:pPr>
            <a:r>
              <a:rPr lang="ko-KR"/>
              <a:t>기준치 이상의 데이터만 사용되었습니다. 이 과정에서 소실된 데이터가 꽤 많았습니다.</a:t>
            </a:r>
            <a:endParaRPr/>
          </a:p>
          <a:p>
            <a:pPr indent="0" lvl="0" marL="0" rtl="0" algn="l">
              <a:lnSpc>
                <a:spcPct val="100000"/>
              </a:lnSpc>
              <a:spcBef>
                <a:spcPts val="360"/>
              </a:spcBef>
              <a:spcAft>
                <a:spcPts val="0"/>
              </a:spcAft>
              <a:buSzPts val="1100"/>
              <a:buNone/>
            </a:pPr>
            <a:r>
              <a:t/>
            </a:r>
            <a:endParaRPr/>
          </a:p>
          <a:p>
            <a:pPr indent="0" lvl="0" marL="0" rtl="0" algn="l">
              <a:lnSpc>
                <a:spcPct val="100000"/>
              </a:lnSpc>
              <a:spcBef>
                <a:spcPts val="360"/>
              </a:spcBef>
              <a:spcAft>
                <a:spcPts val="0"/>
              </a:spcAft>
              <a:buSzPts val="1100"/>
              <a:buNone/>
            </a:pPr>
            <a:r>
              <a:rPr lang="ko-KR"/>
              <a:t>각 페이지 별로 추출한 문자들 , 각 페이지 별 신뢰도 , 이미지 개수를 Feature로 만든후 csv 파일로 변환하였습니다.</a:t>
            </a:r>
            <a:endParaRPr/>
          </a:p>
          <a:p>
            <a:pPr indent="0" lvl="0" marL="0" rtl="0" algn="l">
              <a:lnSpc>
                <a:spcPct val="100000"/>
              </a:lnSpc>
              <a:spcBef>
                <a:spcPts val="360"/>
              </a:spcBef>
              <a:spcAft>
                <a:spcPts val="0"/>
              </a:spcAft>
              <a:buSzPts val="1100"/>
              <a:buNone/>
            </a:pPr>
            <a:r>
              <a:t/>
            </a:r>
            <a:endParaRPr/>
          </a:p>
          <a:p>
            <a:pPr indent="0" lvl="0" marL="0" rtl="0" algn="l">
              <a:lnSpc>
                <a:spcPct val="100000"/>
              </a:lnSpc>
              <a:spcBef>
                <a:spcPts val="360"/>
              </a:spcBef>
              <a:spcAft>
                <a:spcPts val="0"/>
              </a:spcAft>
              <a:buSzPts val="1100"/>
              <a:buNone/>
            </a:pPr>
            <a:r>
              <a:t/>
            </a:r>
            <a:endParaRPr/>
          </a:p>
          <a:p>
            <a:pPr indent="0" lvl="0" marL="0" rtl="0" algn="l">
              <a:lnSpc>
                <a:spcPct val="100000"/>
              </a:lnSpc>
              <a:spcBef>
                <a:spcPts val="360"/>
              </a:spcBef>
              <a:spcAft>
                <a:spcPts val="0"/>
              </a:spcAft>
              <a:buSzPts val="1100"/>
              <a:buNone/>
            </a:pPr>
            <a:r>
              <a:t/>
            </a:r>
            <a:endParaRPr/>
          </a:p>
          <a:p>
            <a:pPr indent="0" lvl="0" marL="0" rtl="0" algn="l">
              <a:lnSpc>
                <a:spcPct val="100000"/>
              </a:lnSpc>
              <a:spcBef>
                <a:spcPts val="360"/>
              </a:spcBef>
              <a:spcAft>
                <a:spcPts val="0"/>
              </a:spcAft>
              <a:buSzPts val="1100"/>
              <a:buNone/>
            </a:pPr>
            <a:r>
              <a:t/>
            </a:r>
            <a:endParaRPr/>
          </a:p>
          <a:p>
            <a:pPr indent="0" lvl="0" marL="0" rtl="0" algn="l">
              <a:lnSpc>
                <a:spcPct val="100000"/>
              </a:lnSpc>
              <a:spcBef>
                <a:spcPts val="360"/>
              </a:spcBef>
              <a:spcAft>
                <a:spcPts val="0"/>
              </a:spcAft>
              <a:buSzPts val="1400"/>
              <a:buNone/>
            </a:pPr>
            <a:r>
              <a:t/>
            </a:r>
            <a:endParaRPr/>
          </a:p>
        </p:txBody>
      </p:sp>
      <p:sp>
        <p:nvSpPr>
          <p:cNvPr id="199" name="Google Shape;199;g15816769089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5816769089_0_3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100"/>
              <a:buNone/>
            </a:pPr>
            <a:r>
              <a:rPr lang="ko-KR"/>
              <a:t>문자 </a:t>
            </a:r>
            <a:r>
              <a:rPr lang="ko-KR"/>
              <a:t>추출 데이터가 만들어 지면 따로 작성 한 코드를 이용해서 sts dataset으로 변환 시킵니다. 여기서 sts는 의미론적 문자 유사성이라는 뜻입니다.</a:t>
            </a:r>
            <a:endParaRPr/>
          </a:p>
          <a:p>
            <a:pPr indent="0" lvl="0" marL="0" rtl="0" algn="l">
              <a:lnSpc>
                <a:spcPct val="100000"/>
              </a:lnSpc>
              <a:spcBef>
                <a:spcPts val="360"/>
              </a:spcBef>
              <a:spcAft>
                <a:spcPts val="0"/>
              </a:spcAft>
              <a:buSzPts val="1100"/>
              <a:buNone/>
            </a:pPr>
            <a:r>
              <a:rPr lang="ko-KR">
                <a:solidFill>
                  <a:srgbClr val="333333"/>
                </a:solidFill>
                <a:highlight>
                  <a:srgbClr val="FFFFFF"/>
                </a:highlight>
                <a:latin typeface="Arial"/>
                <a:ea typeface="Arial"/>
                <a:cs typeface="Arial"/>
                <a:sym typeface="Arial"/>
              </a:rPr>
              <a:t>STS data는 두 개의 문장 쌍과 이 두 문장 사이의 연관성 스코어로 구성되어 있습니다.</a:t>
            </a:r>
            <a:endParaRPr>
              <a:solidFill>
                <a:srgbClr val="333333"/>
              </a:solidFill>
              <a:highlight>
                <a:srgbClr val="FFFFFF"/>
              </a:highlight>
              <a:latin typeface="Arial"/>
              <a:ea typeface="Arial"/>
              <a:cs typeface="Arial"/>
              <a:sym typeface="Arial"/>
            </a:endParaRPr>
          </a:p>
          <a:p>
            <a:pPr indent="0" lvl="0" marL="0" rtl="0" algn="l">
              <a:spcBef>
                <a:spcPts val="360"/>
              </a:spcBef>
              <a:spcAft>
                <a:spcPts val="0"/>
              </a:spcAft>
              <a:buClr>
                <a:schemeClr val="dk1"/>
              </a:buClr>
              <a:buSzPts val="1100"/>
              <a:buFont typeface="Arial"/>
              <a:buNone/>
            </a:pPr>
            <a:r>
              <a:rPr lang="ko-KR" sz="1400">
                <a:latin typeface="Arial"/>
                <a:ea typeface="Arial"/>
                <a:cs typeface="Arial"/>
                <a:sym typeface="Arial"/>
              </a:rPr>
              <a:t>img2 img3 는 신뢰도가 기준보다 낮아 쓰이지 않았고 이미지 1과 이미지 4의 문장으로만 연관성을 측정하였습니다.</a:t>
            </a:r>
            <a:endParaRPr>
              <a:solidFill>
                <a:srgbClr val="333333"/>
              </a:solidFill>
              <a:highlight>
                <a:srgbClr val="FFFFFF"/>
              </a:highlight>
              <a:latin typeface="Arial"/>
              <a:ea typeface="Arial"/>
              <a:cs typeface="Arial"/>
              <a:sym typeface="Arial"/>
            </a:endParaRPr>
          </a:p>
          <a:p>
            <a:pPr indent="0" lvl="0" marL="0" rtl="0" algn="l">
              <a:lnSpc>
                <a:spcPct val="115000"/>
              </a:lnSpc>
              <a:spcBef>
                <a:spcPts val="0"/>
              </a:spcBef>
              <a:spcAft>
                <a:spcPts val="0"/>
              </a:spcAft>
              <a:buSzPts val="1100"/>
              <a:buNone/>
            </a:pPr>
            <a:r>
              <a:t/>
            </a:r>
            <a:endParaRPr sz="900">
              <a:latin typeface="Arial"/>
              <a:ea typeface="Arial"/>
              <a:cs typeface="Arial"/>
              <a:sym typeface="Arial"/>
            </a:endParaRPr>
          </a:p>
          <a:p>
            <a:pPr indent="0" lvl="0" marL="0" rtl="0" algn="l">
              <a:lnSpc>
                <a:spcPct val="100000"/>
              </a:lnSpc>
              <a:spcBef>
                <a:spcPts val="360"/>
              </a:spcBef>
              <a:spcAft>
                <a:spcPts val="0"/>
              </a:spcAft>
              <a:buSzPts val="1100"/>
              <a:buNone/>
            </a:pPr>
            <a:r>
              <a:t/>
            </a:r>
            <a:endParaRPr>
              <a:solidFill>
                <a:srgbClr val="333333"/>
              </a:solidFill>
              <a:highlight>
                <a:srgbClr val="FFFFFF"/>
              </a:highlight>
              <a:latin typeface="Arial"/>
              <a:ea typeface="Arial"/>
              <a:cs typeface="Arial"/>
              <a:sym typeface="Arial"/>
            </a:endParaRPr>
          </a:p>
          <a:p>
            <a:pPr indent="0" lvl="0" marL="0" rtl="0" algn="l">
              <a:lnSpc>
                <a:spcPct val="100000"/>
              </a:lnSpc>
              <a:spcBef>
                <a:spcPts val="360"/>
              </a:spcBef>
              <a:spcAft>
                <a:spcPts val="0"/>
              </a:spcAft>
              <a:buClr>
                <a:schemeClr val="dk1"/>
              </a:buClr>
              <a:buSzPts val="1100"/>
              <a:buFont typeface="Arial"/>
              <a:buNone/>
            </a:pPr>
            <a:r>
              <a:t/>
            </a:r>
            <a:endParaRPr sz="1400">
              <a:latin typeface="Arial"/>
              <a:ea typeface="Arial"/>
              <a:cs typeface="Arial"/>
              <a:sym typeface="Arial"/>
            </a:endParaRPr>
          </a:p>
          <a:p>
            <a:pPr indent="0" lvl="0" marL="0" rtl="0" algn="l">
              <a:lnSpc>
                <a:spcPct val="100000"/>
              </a:lnSpc>
              <a:spcBef>
                <a:spcPts val="360"/>
              </a:spcBef>
              <a:spcAft>
                <a:spcPts val="0"/>
              </a:spcAft>
              <a:buSzPts val="1100"/>
              <a:buNone/>
            </a:pPr>
            <a:r>
              <a:t/>
            </a:r>
            <a:endParaRPr>
              <a:solidFill>
                <a:srgbClr val="333333"/>
              </a:solidFill>
              <a:highlight>
                <a:srgbClr val="FFFFFF"/>
              </a:highlight>
              <a:latin typeface="Arial"/>
              <a:ea typeface="Arial"/>
              <a:cs typeface="Arial"/>
              <a:sym typeface="Arial"/>
            </a:endParaRPr>
          </a:p>
          <a:p>
            <a:pPr indent="0" lvl="0" marL="0" rtl="0" algn="l">
              <a:lnSpc>
                <a:spcPct val="100000"/>
              </a:lnSpc>
              <a:spcBef>
                <a:spcPts val="360"/>
              </a:spcBef>
              <a:spcAft>
                <a:spcPts val="0"/>
              </a:spcAft>
              <a:buSzPts val="1100"/>
              <a:buNone/>
            </a:pPr>
            <a:r>
              <a:t/>
            </a:r>
            <a:endParaRPr>
              <a:solidFill>
                <a:srgbClr val="333333"/>
              </a:solidFill>
              <a:highlight>
                <a:srgbClr val="FFFFFF"/>
              </a:highlight>
              <a:latin typeface="Arial"/>
              <a:ea typeface="Arial"/>
              <a:cs typeface="Arial"/>
              <a:sym typeface="Arial"/>
            </a:endParaRPr>
          </a:p>
          <a:p>
            <a:pPr indent="0" lvl="0" marL="0" rtl="0" algn="l">
              <a:lnSpc>
                <a:spcPct val="100000"/>
              </a:lnSpc>
              <a:spcBef>
                <a:spcPts val="360"/>
              </a:spcBef>
              <a:spcAft>
                <a:spcPts val="0"/>
              </a:spcAft>
              <a:buSzPts val="1100"/>
              <a:buNone/>
            </a:pPr>
            <a:r>
              <a:t/>
            </a:r>
            <a:endParaRPr>
              <a:solidFill>
                <a:srgbClr val="333333"/>
              </a:solidFill>
              <a:highlight>
                <a:srgbClr val="FFFFFF"/>
              </a:highlight>
              <a:latin typeface="Arial"/>
              <a:ea typeface="Arial"/>
              <a:cs typeface="Arial"/>
              <a:sym typeface="Arial"/>
            </a:endParaRPr>
          </a:p>
          <a:p>
            <a:pPr indent="0" lvl="0" marL="0" rtl="0" algn="l">
              <a:lnSpc>
                <a:spcPct val="100000"/>
              </a:lnSpc>
              <a:spcBef>
                <a:spcPts val="360"/>
              </a:spcBef>
              <a:spcAft>
                <a:spcPts val="0"/>
              </a:spcAft>
              <a:buSzPts val="1100"/>
              <a:buNone/>
            </a:pPr>
            <a:r>
              <a:t/>
            </a:r>
            <a:endParaRPr/>
          </a:p>
          <a:p>
            <a:pPr indent="0" lvl="0" marL="0" rtl="0" algn="l">
              <a:lnSpc>
                <a:spcPct val="100000"/>
              </a:lnSpc>
              <a:spcBef>
                <a:spcPts val="360"/>
              </a:spcBef>
              <a:spcAft>
                <a:spcPts val="0"/>
              </a:spcAft>
              <a:buSzPts val="1400"/>
              <a:buNone/>
            </a:pPr>
            <a:r>
              <a:t/>
            </a:r>
            <a:endParaRPr/>
          </a:p>
        </p:txBody>
      </p:sp>
      <p:sp>
        <p:nvSpPr>
          <p:cNvPr id="207" name="Google Shape;207;g15816769089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Clr>
                <a:schemeClr val="dk1"/>
              </a:buClr>
              <a:buSzPts val="1100"/>
              <a:buFont typeface="Arial"/>
              <a:buNone/>
            </a:pPr>
            <a:r>
              <a:rPr lang="ko-KR"/>
              <a:t>BERT모델은 문장 하나를 벡터로 변환하는 임베딩 알고리즘입니다. sentenceBERT(sBERT)는 두 문장을 각각 BERT에 집어넣어 두 개의 벡터로 변환하고 cosine similarity를 통해  두 벡터, 즉 두 문장의 유사성을 계산합니다.</a:t>
            </a:r>
            <a:endParaRPr/>
          </a:p>
          <a:p>
            <a:pPr indent="0" lvl="0" marL="0" rtl="0" algn="l">
              <a:lnSpc>
                <a:spcPct val="100000"/>
              </a:lnSpc>
              <a:spcBef>
                <a:spcPts val="360"/>
              </a:spcBef>
              <a:spcAft>
                <a:spcPts val="0"/>
              </a:spcAft>
              <a:buClr>
                <a:schemeClr val="dk1"/>
              </a:buClr>
              <a:buSzPts val="1100"/>
              <a:buFont typeface="Arial"/>
              <a:buNone/>
            </a:pPr>
            <a:r>
              <a:t/>
            </a:r>
            <a:endParaRPr/>
          </a:p>
          <a:p>
            <a:pPr indent="0" lvl="0" marL="0" rtl="0" algn="l">
              <a:lnSpc>
                <a:spcPct val="100000"/>
              </a:lnSpc>
              <a:spcBef>
                <a:spcPts val="360"/>
              </a:spcBef>
              <a:spcAft>
                <a:spcPts val="0"/>
              </a:spcAft>
              <a:buClr>
                <a:schemeClr val="dk1"/>
              </a:buClr>
              <a:buSzPts val="1100"/>
              <a:buFont typeface="Arial"/>
              <a:buNone/>
            </a:pPr>
            <a:r>
              <a:rPr lang="ko-KR"/>
              <a:t>모델평가지표로는 피어슨 계수를 이용하는데 sBERT, kosBert 사전 학습 모델의 피어슨 계수는 사전 학습된 데이터셋이 따라 다르지만 0.9 안팍으로 0.9 정도면 사전학습모델의 일반적인 데이터셋에서의 성능을 보장합니다. 저희 알고리즘의 경우 피어슨 계수가 그와 유사한 0.9이기 때문에 OCR 얻은 오탈자가 많고 특수한 데이터셋에서도 괜찮은 성능을 보이고 있다 생각합니다.</a:t>
            </a:r>
            <a:endParaRPr/>
          </a:p>
          <a:p>
            <a:pPr indent="0" lvl="0" marL="0" rtl="0" algn="l">
              <a:lnSpc>
                <a:spcPct val="100000"/>
              </a:lnSpc>
              <a:spcBef>
                <a:spcPts val="360"/>
              </a:spcBef>
              <a:spcAft>
                <a:spcPts val="0"/>
              </a:spcAft>
              <a:buSzPts val="1400"/>
              <a:buNone/>
            </a:pPr>
            <a:r>
              <a:t/>
            </a:r>
            <a:endParaRPr/>
          </a:p>
        </p:txBody>
      </p:sp>
      <p:sp>
        <p:nvSpPr>
          <p:cNvPr id="242" name="Google Shape;24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ko-KR"/>
              <a:t>마지막으</a:t>
            </a:r>
            <a:r>
              <a:rPr lang="ko-KR"/>
              <a:t>로 프로젝트</a:t>
            </a:r>
            <a:r>
              <a:rPr lang="ko-KR"/>
              <a:t> 시</a:t>
            </a:r>
            <a:r>
              <a:rPr lang="ko-KR"/>
              <a:t>연은 권병현님이 맡아 주셨습니다. 영상 틀도록 하겠습니다.</a:t>
            </a:r>
            <a:endParaRPr/>
          </a:p>
        </p:txBody>
      </p:sp>
      <p:sp>
        <p:nvSpPr>
          <p:cNvPr id="254" name="Google Shape;25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ko-KR"/>
              <a:t>다</a:t>
            </a:r>
            <a:r>
              <a:rPr lang="ko-KR"/>
              <a:t>들 </a:t>
            </a:r>
            <a:r>
              <a:rPr lang="ko-KR"/>
              <a:t>고생해주</a:t>
            </a:r>
            <a:r>
              <a:rPr lang="ko-KR"/>
              <a:t>신 덕분에 프로젝트를 마무리 할수 있었습니다. 이상 마치도록 하겠습니다. 감사합니다.</a:t>
            </a:r>
            <a:endParaRPr/>
          </a:p>
        </p:txBody>
      </p:sp>
      <p:sp>
        <p:nvSpPr>
          <p:cNvPr id="267" name="Google Shape;26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ko-KR"/>
              <a:t>목차는 다음과 같습니다. </a:t>
            </a:r>
            <a:r>
              <a:rPr lang="ko-KR"/>
              <a:t> </a:t>
            </a:r>
            <a:r>
              <a:rPr lang="ko-KR"/>
              <a:t>개요, 팀 구성및 역할소개 , 그리고 프로젝트 수행 절차와 방법을 간단히 설명 드릴 것이고요 . project 결</a:t>
            </a:r>
            <a:r>
              <a:rPr lang="ko-KR"/>
              <a:t>과 도출을 위한 저희 팀의 작업을 상세히 설명드리겠습니다.</a:t>
            </a:r>
            <a:endParaRPr/>
          </a:p>
        </p:txBody>
      </p:sp>
      <p:sp>
        <p:nvSpPr>
          <p:cNvPr id="80" name="Google Shape;8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ko-KR"/>
              <a:t>프로젝</a:t>
            </a:r>
            <a:r>
              <a:rPr lang="ko-KR"/>
              <a:t>트 개요 입니다.</a:t>
            </a:r>
            <a:endParaRPr/>
          </a:p>
          <a:p>
            <a:pPr indent="0" lvl="0" marL="0" rtl="0" algn="l">
              <a:lnSpc>
                <a:spcPct val="100000"/>
              </a:lnSpc>
              <a:spcBef>
                <a:spcPts val="360"/>
              </a:spcBef>
              <a:spcAft>
                <a:spcPts val="0"/>
              </a:spcAft>
              <a:buSzPts val="1400"/>
              <a:buNone/>
            </a:pPr>
            <a:r>
              <a:rPr lang="ko-KR"/>
              <a:t>악성광고에 의한 피해</a:t>
            </a:r>
            <a:r>
              <a:rPr lang="ko-KR"/>
              <a:t>의 정도가</a:t>
            </a:r>
            <a:r>
              <a:rPr lang="ko-KR"/>
              <a:t> 심각하진 않지만 여전히 끊이지 않고 있습니다. SNS회사 대부분</a:t>
            </a:r>
            <a:r>
              <a:rPr lang="ko-KR"/>
              <a:t>이 </a:t>
            </a:r>
            <a:r>
              <a:rPr lang="ko-KR"/>
              <a:t>해외에</a:t>
            </a:r>
            <a:r>
              <a:rPr lang="ko-KR"/>
              <a:t> 본사를 두고있기 때문에 </a:t>
            </a:r>
            <a:r>
              <a:rPr lang="ko-KR"/>
              <a:t>당국에서의</a:t>
            </a:r>
            <a:r>
              <a:rPr lang="ko-KR"/>
              <a:t> </a:t>
            </a:r>
            <a:r>
              <a:rPr lang="ko-KR"/>
              <a:t>대책 마련이 어려운 실정입니다.</a:t>
            </a:r>
            <a:endParaRPr/>
          </a:p>
          <a:p>
            <a:pPr indent="0" lvl="0" marL="0" rtl="0" algn="l">
              <a:lnSpc>
                <a:spcPct val="100000"/>
              </a:lnSpc>
              <a:spcBef>
                <a:spcPts val="360"/>
              </a:spcBef>
              <a:spcAft>
                <a:spcPts val="0"/>
              </a:spcAft>
              <a:buSzPts val="1400"/>
              <a:buNone/>
            </a:pPr>
            <a:r>
              <a:rPr lang="ko-KR"/>
              <a:t>이</a:t>
            </a:r>
            <a:r>
              <a:rPr lang="ko-KR"/>
              <a:t>런 </a:t>
            </a:r>
            <a:r>
              <a:rPr lang="ko-KR"/>
              <a:t>악성 광고의 피해를 개선해 보고자 이번 프로젝트를 기획하게 되었습니다.</a:t>
            </a:r>
            <a:endParaRPr/>
          </a:p>
          <a:p>
            <a:pPr indent="0" lvl="0" marL="0" rtl="0" algn="l">
              <a:lnSpc>
                <a:spcPct val="100000"/>
              </a:lnSpc>
              <a:spcBef>
                <a:spcPts val="360"/>
              </a:spcBef>
              <a:spcAft>
                <a:spcPts val="0"/>
              </a:spcAft>
              <a:buSzPts val="1400"/>
              <a:buNone/>
            </a:pPr>
            <a:r>
              <a:rPr lang="ko-KR"/>
              <a:t>악성광고를 걸러내는 알고리즘이 점차 발전한다면 유저를 보호할수 있고, SNS문화</a:t>
            </a:r>
            <a:r>
              <a:rPr lang="ko-KR"/>
              <a:t>도 쾌적해 질 </a:t>
            </a:r>
            <a:r>
              <a:rPr lang="ko-KR"/>
              <a:t>것입니다.</a:t>
            </a:r>
            <a:endParaRPr/>
          </a:p>
          <a:p>
            <a:pPr indent="0" lvl="0" marL="0" rtl="0" algn="l">
              <a:lnSpc>
                <a:spcPct val="100000"/>
              </a:lnSpc>
              <a:spcBef>
                <a:spcPts val="360"/>
              </a:spcBef>
              <a:spcAft>
                <a:spcPts val="0"/>
              </a:spcAft>
              <a:buSzPts val="1400"/>
              <a:buNone/>
            </a:pPr>
            <a:r>
              <a:t/>
            </a:r>
            <a:endParaRPr/>
          </a:p>
          <a:p>
            <a:pPr indent="0" lvl="0" marL="0" rtl="0" algn="l">
              <a:lnSpc>
                <a:spcPct val="100000"/>
              </a:lnSpc>
              <a:spcBef>
                <a:spcPts val="360"/>
              </a:spcBef>
              <a:spcAft>
                <a:spcPts val="0"/>
              </a:spcAft>
              <a:buSzPts val="1400"/>
              <a:buNone/>
            </a:pPr>
            <a:r>
              <a:rPr lang="ko-KR"/>
              <a:t>다음은 프로젝트를 진행하면서 활용했던 프레임워크와 모듈을 소개하겠습니다.</a:t>
            </a:r>
            <a:endParaRPr/>
          </a:p>
          <a:p>
            <a:pPr indent="0" lvl="0" marL="0" rtl="0" algn="l">
              <a:lnSpc>
                <a:spcPct val="100000"/>
              </a:lnSpc>
              <a:spcBef>
                <a:spcPts val="360"/>
              </a:spcBef>
              <a:spcAft>
                <a:spcPts val="0"/>
              </a:spcAft>
              <a:buSzPts val="1400"/>
              <a:buNone/>
            </a:pPr>
            <a:r>
              <a:rPr lang="ko-KR"/>
              <a:t>저희 팀원들은 구글 코랩을 이용하여 모델 학습과 전처리를 진행하였습니다. 그리고 ,</a:t>
            </a:r>
            <a:endParaRPr/>
          </a:p>
          <a:p>
            <a:pPr indent="0" lvl="0" marL="0" rtl="0" algn="l">
              <a:lnSpc>
                <a:spcPct val="100000"/>
              </a:lnSpc>
              <a:spcBef>
                <a:spcPts val="360"/>
              </a:spcBef>
              <a:spcAft>
                <a:spcPts val="0"/>
              </a:spcAft>
              <a:buSzPts val="1400"/>
              <a:buNone/>
            </a:pPr>
            <a:r>
              <a:rPr lang="ko-KR"/>
              <a:t>Docker , Fast API를 사용하여 웹사이트 구축, 배포를 진행하였고 , 인스타 로더 모듈로 인스타 이미지 데이터를 수집 하였습니다.</a:t>
            </a:r>
            <a:endParaRPr/>
          </a:p>
        </p:txBody>
      </p:sp>
      <p:sp>
        <p:nvSpPr>
          <p:cNvPr id="93" name="Google Shape;9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ko-KR"/>
              <a:t>프로젝트 팀 구성 및 역할입니다. 권병현님이 모델 선정과 최적화 부분을 맡아서 해주셨습니다. 저</a:t>
            </a:r>
            <a:r>
              <a:rPr lang="ko-KR"/>
              <a:t>는 </a:t>
            </a:r>
            <a:r>
              <a:rPr lang="ko-KR"/>
              <a:t>PPT 제작과 발표를 맡았습니다.</a:t>
            </a:r>
            <a:endParaRPr/>
          </a:p>
          <a:p>
            <a:pPr indent="0" lvl="0" marL="0" rtl="0" algn="l">
              <a:lnSpc>
                <a:spcPct val="100000"/>
              </a:lnSpc>
              <a:spcBef>
                <a:spcPts val="360"/>
              </a:spcBef>
              <a:spcAft>
                <a:spcPts val="0"/>
              </a:spcAft>
              <a:buSzPts val="1400"/>
              <a:buNone/>
            </a:pPr>
            <a:r>
              <a:rPr lang="ko-KR"/>
              <a:t>그리고 박동주님이 EDA와 데이터 전처리 작업을 수행해 주셨고, 김영진님은 인스타그램내의 데이터를 수집하는 작업을 하셨습니다.</a:t>
            </a:r>
            <a:endParaRPr/>
          </a:p>
          <a:p>
            <a:pPr indent="0" lvl="0" marL="0" rtl="0" algn="l">
              <a:lnSpc>
                <a:spcPct val="100000"/>
              </a:lnSpc>
              <a:spcBef>
                <a:spcPts val="360"/>
              </a:spcBef>
              <a:spcAft>
                <a:spcPts val="0"/>
              </a:spcAft>
              <a:buSzPts val="1400"/>
              <a:buNone/>
            </a:pPr>
            <a:r>
              <a:rPr lang="ko-KR"/>
              <a:t>마지막으로 주보국님은 웹 사이트를 기반으로 서비스 구축 및 배포를 맡아 주셨습니다.</a:t>
            </a:r>
            <a:endParaRPr/>
          </a:p>
        </p:txBody>
      </p:sp>
      <p:sp>
        <p:nvSpPr>
          <p:cNvPr id="106" name="Google Shape;10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ko-KR"/>
              <a:t>프로젝트 수행 절차 입니다. 작업을 타임라인에 따라 날짜별로 나누어 수</a:t>
            </a:r>
            <a:r>
              <a:rPr lang="ko-KR"/>
              <a:t>행 했습니다</a:t>
            </a:r>
            <a:r>
              <a:rPr lang="ko-KR"/>
              <a:t>. 순서는 프로젝</a:t>
            </a:r>
            <a:r>
              <a:rPr lang="ko-KR"/>
              <a:t>트 </a:t>
            </a:r>
            <a:r>
              <a:rPr lang="ko-KR"/>
              <a:t>기획 , 데이터 수집 후 전처리 , 모델링 , 서비스 구축 순서로 진행되었습니다.</a:t>
            </a:r>
            <a:endParaRPr/>
          </a:p>
        </p:txBody>
      </p:sp>
      <p:sp>
        <p:nvSpPr>
          <p:cNvPr id="115" name="Google Shape;11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ko-KR"/>
              <a:t>저희 프로젝트의 프로세스를 크</a:t>
            </a:r>
            <a:r>
              <a:rPr lang="ko-KR"/>
              <a:t>게 나누면 ~ </a:t>
            </a:r>
            <a:r>
              <a:rPr lang="ko-KR"/>
              <a:t>. 1.프로젝트 구상, 2. 데이터 마이닝, 3. 데이터 전처리 , 4.모델 훈련과 최적화 , 5. 웹서비스 설계 및 배포</a:t>
            </a:r>
            <a:endParaRPr/>
          </a:p>
          <a:p>
            <a:pPr indent="0" lvl="0" marL="0" rtl="0" algn="l">
              <a:lnSpc>
                <a:spcPct val="100000"/>
              </a:lnSpc>
              <a:spcBef>
                <a:spcPts val="360"/>
              </a:spcBef>
              <a:spcAft>
                <a:spcPts val="0"/>
              </a:spcAft>
              <a:buSzPts val="1400"/>
              <a:buNone/>
            </a:pPr>
            <a:r>
              <a:rPr lang="ko-KR"/>
              <a:t>로</a:t>
            </a:r>
            <a:r>
              <a:rPr lang="ko-KR"/>
              <a:t> 나눌수 있겠습니다.</a:t>
            </a:r>
            <a:endParaRPr/>
          </a:p>
        </p:txBody>
      </p:sp>
      <p:sp>
        <p:nvSpPr>
          <p:cNvPr id="124" name="Google Shape;12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521006e93e_0_3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chemeClr val="dk1"/>
              </a:buClr>
              <a:buSzPts val="1100"/>
              <a:buFont typeface="Arial"/>
              <a:buNone/>
            </a:pPr>
            <a:r>
              <a:rPr lang="ko-KR" sz="1500">
                <a:solidFill>
                  <a:srgbClr val="3A3838"/>
                </a:solidFill>
                <a:latin typeface="Calibri"/>
                <a:ea typeface="Calibri"/>
                <a:cs typeface="Calibri"/>
                <a:sym typeface="Calibri"/>
              </a:rPr>
              <a:t>먼저 프로젝트 디자인 입니다. 저희가 조사한 바로는 악성광고가 특정 계정들에 의해서 생성된다는 것입니다. 그 사실을 바탕으로 계정을 검색해서 악성광고를 걸러낼 수 있는 기능을 구현하고자 하였습니다.</a:t>
            </a:r>
            <a:endParaRPr sz="1500">
              <a:solidFill>
                <a:srgbClr val="3A3838"/>
              </a:solidFill>
              <a:latin typeface="Calibri"/>
              <a:ea typeface="Calibri"/>
              <a:cs typeface="Calibri"/>
              <a:sym typeface="Calibri"/>
            </a:endParaRPr>
          </a:p>
          <a:p>
            <a:pPr indent="0" lvl="0" marL="0" rtl="0" algn="l">
              <a:lnSpc>
                <a:spcPct val="150000"/>
              </a:lnSpc>
              <a:spcBef>
                <a:spcPts val="0"/>
              </a:spcBef>
              <a:spcAft>
                <a:spcPts val="0"/>
              </a:spcAft>
              <a:buClr>
                <a:schemeClr val="dk1"/>
              </a:buClr>
              <a:buSzPts val="1100"/>
              <a:buFont typeface="Arial"/>
              <a:buNone/>
            </a:pPr>
            <a:r>
              <a:rPr lang="ko-KR" sz="1500">
                <a:solidFill>
                  <a:srgbClr val="3A3838"/>
                </a:solidFill>
                <a:latin typeface="Calibri"/>
                <a:ea typeface="Calibri"/>
                <a:cs typeface="Calibri"/>
                <a:sym typeface="Calibri"/>
              </a:rPr>
              <a:t> 입력값 = 계정url  // 출력값 = 악성광고가 존재 하는지 여부 (True, False)</a:t>
            </a:r>
            <a:endParaRPr sz="1500"/>
          </a:p>
        </p:txBody>
      </p:sp>
      <p:sp>
        <p:nvSpPr>
          <p:cNvPr id="135" name="Google Shape;135;g1521006e93e_0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521006e93e_0_4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SzPts val="1100"/>
              <a:buNone/>
            </a:pPr>
            <a:r>
              <a:rPr lang="ko-KR" sz="1800">
                <a:solidFill>
                  <a:srgbClr val="3A3838"/>
                </a:solidFill>
                <a:latin typeface="Calibri"/>
                <a:ea typeface="Calibri"/>
                <a:cs typeface="Calibri"/>
                <a:sym typeface="Calibri"/>
              </a:rPr>
              <a:t>먼저 인스타 게시물은</a:t>
            </a:r>
            <a:endParaRPr sz="1800">
              <a:solidFill>
                <a:srgbClr val="3A3838"/>
              </a:solidFill>
              <a:latin typeface="Calibri"/>
              <a:ea typeface="Calibri"/>
              <a:cs typeface="Calibri"/>
              <a:sym typeface="Calibri"/>
            </a:endParaRPr>
          </a:p>
          <a:p>
            <a:pPr indent="0" lvl="0" marL="0" rtl="0" algn="l">
              <a:lnSpc>
                <a:spcPct val="150000"/>
              </a:lnSpc>
              <a:spcBef>
                <a:spcPts val="0"/>
              </a:spcBef>
              <a:spcAft>
                <a:spcPts val="0"/>
              </a:spcAft>
              <a:buSzPts val="1100"/>
              <a:buNone/>
            </a:pPr>
            <a:r>
              <a:rPr lang="ko-KR" sz="1800">
                <a:solidFill>
                  <a:srgbClr val="3A3838"/>
                </a:solidFill>
                <a:latin typeface="Calibri"/>
                <a:ea typeface="Calibri"/>
                <a:cs typeface="Calibri"/>
                <a:sym typeface="Calibri"/>
              </a:rPr>
              <a:t>대부분 올릴때 이미지 </a:t>
            </a:r>
            <a:r>
              <a:rPr lang="ko-KR" sz="1800">
                <a:solidFill>
                  <a:srgbClr val="3A3838"/>
                </a:solidFill>
                <a:latin typeface="Calibri"/>
                <a:ea typeface="Calibri"/>
                <a:cs typeface="Calibri"/>
                <a:sym typeface="Calibri"/>
              </a:rPr>
              <a:t>한장</a:t>
            </a:r>
            <a:r>
              <a:rPr lang="ko-KR" sz="1800">
                <a:solidFill>
                  <a:srgbClr val="3A3838"/>
                </a:solidFill>
                <a:latin typeface="Calibri"/>
                <a:ea typeface="Calibri"/>
                <a:cs typeface="Calibri"/>
                <a:sym typeface="Calibri"/>
              </a:rPr>
              <a:t>만 올리지 않고 , 여러장의 이미지를 엮어서 올립니다.</a:t>
            </a:r>
            <a:r>
              <a:rPr lang="ko-KR" sz="1800">
                <a:solidFill>
                  <a:srgbClr val="3A3838"/>
                </a:solidFill>
                <a:latin typeface="Calibri"/>
                <a:ea typeface="Calibri"/>
                <a:cs typeface="Calibri"/>
                <a:sym typeface="Calibri"/>
              </a:rPr>
              <a:t> </a:t>
            </a:r>
            <a:endParaRPr sz="1800">
              <a:solidFill>
                <a:srgbClr val="3A3838"/>
              </a:solidFill>
              <a:latin typeface="Calibri"/>
              <a:ea typeface="Calibri"/>
              <a:cs typeface="Calibri"/>
              <a:sym typeface="Calibri"/>
            </a:endParaRPr>
          </a:p>
          <a:p>
            <a:pPr indent="0" lvl="0" marL="0" rtl="0" algn="l">
              <a:lnSpc>
                <a:spcPct val="150000"/>
              </a:lnSpc>
              <a:spcBef>
                <a:spcPts val="0"/>
              </a:spcBef>
              <a:spcAft>
                <a:spcPts val="0"/>
              </a:spcAft>
              <a:buClr>
                <a:schemeClr val="dk1"/>
              </a:buClr>
              <a:buSzPts val="1100"/>
              <a:buFont typeface="Arial"/>
              <a:buNone/>
            </a:pPr>
            <a:r>
              <a:rPr lang="ko-KR" sz="1800">
                <a:solidFill>
                  <a:srgbClr val="3A3838"/>
                </a:solidFill>
                <a:latin typeface="Calibri"/>
                <a:ea typeface="Calibri"/>
                <a:cs typeface="Calibri"/>
                <a:sym typeface="Calibri"/>
              </a:rPr>
              <a:t>지</a:t>
            </a:r>
            <a:r>
              <a:rPr lang="ko-KR" sz="1800">
                <a:solidFill>
                  <a:srgbClr val="3A3838"/>
                </a:solidFill>
                <a:latin typeface="Calibri"/>
                <a:ea typeface="Calibri"/>
                <a:cs typeface="Calibri"/>
                <a:sym typeface="Calibri"/>
              </a:rPr>
              <a:t>금 보이는 사진들은 하나의 광고 게시물 안에서 가져온 사진입니다. 광고라는 주제에 맞게 각각의 사진들이 연관성을 가지고 있는것을 볼수 있습니다.</a:t>
            </a:r>
            <a:endParaRPr sz="1800"/>
          </a:p>
        </p:txBody>
      </p:sp>
      <p:sp>
        <p:nvSpPr>
          <p:cNvPr id="147" name="Google Shape;147;g1521006e93e_0_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521006e93e_0_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rPr lang="ko-KR"/>
              <a:t>반면</a:t>
            </a:r>
            <a:r>
              <a:rPr lang="ko-KR"/>
              <a:t>에 악성광고들은 첫번째 페이지와 마지막 페이지간의 연관성이 전혀 없는 것을 볼 수 있습니다. </a:t>
            </a:r>
            <a:endParaRPr/>
          </a:p>
          <a:p>
            <a:pPr indent="0" lvl="0" marL="0" rtl="0" algn="l">
              <a:lnSpc>
                <a:spcPct val="100000"/>
              </a:lnSpc>
              <a:spcBef>
                <a:spcPts val="360"/>
              </a:spcBef>
              <a:spcAft>
                <a:spcPts val="0"/>
              </a:spcAft>
              <a:buSzPts val="1400"/>
              <a:buNone/>
            </a:pPr>
            <a:r>
              <a:t/>
            </a:r>
            <a:endParaRPr/>
          </a:p>
          <a:p>
            <a:pPr indent="0" lvl="0" marL="0" rtl="0" algn="l">
              <a:lnSpc>
                <a:spcPct val="100000"/>
              </a:lnSpc>
              <a:spcBef>
                <a:spcPts val="360"/>
              </a:spcBef>
              <a:spcAft>
                <a:spcPts val="0"/>
              </a:spcAft>
              <a:buSzPts val="1400"/>
              <a:buNone/>
            </a:pPr>
            <a:r>
              <a:rPr lang="ko-KR"/>
              <a:t>이런식으</a:t>
            </a:r>
            <a:r>
              <a:rPr lang="ko-KR"/>
              <a:t>로 사진들이 </a:t>
            </a:r>
            <a:r>
              <a:rPr lang="ko-KR"/>
              <a:t>연관성이 없을때 악성광고로 분류하는 로직을 만들었습니</a:t>
            </a:r>
            <a:r>
              <a:rPr lang="ko-KR"/>
              <a:t>다.</a:t>
            </a:r>
            <a:endParaRPr/>
          </a:p>
          <a:p>
            <a:pPr indent="0" lvl="0" marL="0" rtl="0" algn="l">
              <a:lnSpc>
                <a:spcPct val="100000"/>
              </a:lnSpc>
              <a:spcBef>
                <a:spcPts val="360"/>
              </a:spcBef>
              <a:spcAft>
                <a:spcPts val="0"/>
              </a:spcAft>
              <a:buSzPts val="1400"/>
              <a:buNone/>
            </a:pPr>
            <a:r>
              <a:t/>
            </a:r>
            <a:endParaRPr/>
          </a:p>
          <a:p>
            <a:pPr indent="0" lvl="0" marL="0" rtl="0" algn="l">
              <a:lnSpc>
                <a:spcPct val="100000"/>
              </a:lnSpc>
              <a:spcBef>
                <a:spcPts val="360"/>
              </a:spcBef>
              <a:spcAft>
                <a:spcPts val="0"/>
              </a:spcAft>
              <a:buSzPts val="1400"/>
              <a:buNone/>
            </a:pPr>
            <a:r>
              <a:t/>
            </a:r>
            <a:endParaRPr/>
          </a:p>
        </p:txBody>
      </p:sp>
      <p:sp>
        <p:nvSpPr>
          <p:cNvPr id="159" name="Google Shape;159;g1521006e93e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슬라이드">
  <p:cSld name="제목 슬라이드">
    <p:spTree>
      <p:nvGrpSpPr>
        <p:cNvPr id="13" name="Shape 13"/>
        <p:cNvGrpSpPr/>
        <p:nvPr/>
      </p:nvGrpSpPr>
      <p:grpSpPr>
        <a:xfrm>
          <a:off x="0" y="0"/>
          <a:ext cx="0" cy="0"/>
          <a:chOff x="0" y="0"/>
          <a:chExt cx="0" cy="0"/>
        </a:xfrm>
      </p:grpSpPr>
      <p:sp>
        <p:nvSpPr>
          <p:cNvPr id="14" name="Google Shape;14;g124cb77f799_0_232"/>
          <p:cNvSpPr/>
          <p:nvPr/>
        </p:nvSpPr>
        <p:spPr>
          <a:xfrm rot="-5400000">
            <a:off x="11796688" y="6462600"/>
            <a:ext cx="335100" cy="455700"/>
          </a:xfrm>
          <a:prstGeom prst="rtTriangle">
            <a:avLst/>
          </a:prstGeom>
          <a:solidFill>
            <a:srgbClr val="44556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 name="Shape 54"/>
        <p:cNvGrpSpPr/>
        <p:nvPr/>
      </p:nvGrpSpPr>
      <p:grpSpPr>
        <a:xfrm>
          <a:off x="0" y="0"/>
          <a:ext cx="0" cy="0"/>
          <a:chOff x="0" y="0"/>
          <a:chExt cx="0" cy="0"/>
        </a:xfrm>
      </p:grpSpPr>
      <p:sp>
        <p:nvSpPr>
          <p:cNvPr id="55" name="Google Shape;55;g124cb77f799_0_222"/>
          <p:cNvSpPr txBox="1"/>
          <p:nvPr>
            <p:ph idx="1" type="body"/>
          </p:nvPr>
        </p:nvSpPr>
        <p:spPr>
          <a:xfrm>
            <a:off x="415600" y="5640767"/>
            <a:ext cx="7998300" cy="806700"/>
          </a:xfrm>
          <a:prstGeom prst="rect">
            <a:avLst/>
          </a:prstGeom>
          <a:noFill/>
          <a:ln>
            <a:noFill/>
          </a:ln>
        </p:spPr>
        <p:txBody>
          <a:bodyPr anchorCtr="0" anchor="ctr" bIns="121900" lIns="121900" spcFirstLastPara="1" rIns="121900" wrap="square" tIns="121900">
            <a:normAutofit/>
          </a:bodyPr>
          <a:lstStyle>
            <a:lvl1pPr indent="-228600" lvl="0" marL="457200" algn="l">
              <a:lnSpc>
                <a:spcPct val="100000"/>
              </a:lnSpc>
              <a:spcBef>
                <a:spcPts val="0"/>
              </a:spcBef>
              <a:spcAft>
                <a:spcPts val="0"/>
              </a:spcAft>
              <a:buSzPts val="2800"/>
              <a:buFont typeface="Oswald"/>
              <a:buNone/>
              <a:defRPr sz="2800">
                <a:latin typeface="Oswald"/>
                <a:ea typeface="Oswald"/>
                <a:cs typeface="Oswald"/>
                <a:sym typeface="Oswald"/>
              </a:defRPr>
            </a:lvl1pPr>
          </a:lstStyle>
          <a:p/>
        </p:txBody>
      </p:sp>
      <p:sp>
        <p:nvSpPr>
          <p:cNvPr id="56" name="Google Shape;56;g124cb77f799_0_222"/>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7" name="Shape 57"/>
        <p:cNvGrpSpPr/>
        <p:nvPr/>
      </p:nvGrpSpPr>
      <p:grpSpPr>
        <a:xfrm>
          <a:off x="0" y="0"/>
          <a:ext cx="0" cy="0"/>
          <a:chOff x="0" y="0"/>
          <a:chExt cx="0" cy="0"/>
        </a:xfrm>
      </p:grpSpPr>
      <p:cxnSp>
        <p:nvCxnSpPr>
          <p:cNvPr id="58" name="Google Shape;58;g124cb77f799_0_225"/>
          <p:cNvCxnSpPr/>
          <p:nvPr/>
        </p:nvCxnSpPr>
        <p:spPr>
          <a:xfrm>
            <a:off x="551033" y="3984367"/>
            <a:ext cx="1214100" cy="0"/>
          </a:xfrm>
          <a:prstGeom prst="straightConnector1">
            <a:avLst/>
          </a:prstGeom>
          <a:noFill/>
          <a:ln cap="flat" cmpd="sng" w="28575">
            <a:solidFill>
              <a:schemeClr val="dk1"/>
            </a:solidFill>
            <a:prstDash val="lgDash"/>
            <a:round/>
            <a:headEnd len="sm" w="sm" type="none"/>
            <a:tailEnd len="sm" w="sm" type="none"/>
          </a:ln>
        </p:spPr>
      </p:cxnSp>
      <p:sp>
        <p:nvSpPr>
          <p:cNvPr id="59" name="Google Shape;59;g124cb77f799_0_225"/>
          <p:cNvSpPr txBox="1"/>
          <p:nvPr>
            <p:ph hasCustomPrompt="1" type="title"/>
          </p:nvPr>
        </p:nvSpPr>
        <p:spPr>
          <a:xfrm>
            <a:off x="415600" y="1474833"/>
            <a:ext cx="11360700" cy="26181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16000"/>
              <a:buNone/>
              <a:defRPr sz="16000"/>
            </a:lvl1pPr>
            <a:lvl2pPr lvl="1" algn="l">
              <a:lnSpc>
                <a:spcPct val="100000"/>
              </a:lnSpc>
              <a:spcBef>
                <a:spcPts val="0"/>
              </a:spcBef>
              <a:spcAft>
                <a:spcPts val="0"/>
              </a:spcAft>
              <a:buSzPts val="16000"/>
              <a:buNone/>
              <a:defRPr sz="16000"/>
            </a:lvl2pPr>
            <a:lvl3pPr lvl="2" algn="l">
              <a:lnSpc>
                <a:spcPct val="100000"/>
              </a:lnSpc>
              <a:spcBef>
                <a:spcPts val="0"/>
              </a:spcBef>
              <a:spcAft>
                <a:spcPts val="0"/>
              </a:spcAft>
              <a:buSzPts val="16000"/>
              <a:buNone/>
              <a:defRPr sz="16000"/>
            </a:lvl3pPr>
            <a:lvl4pPr lvl="3" algn="l">
              <a:lnSpc>
                <a:spcPct val="100000"/>
              </a:lnSpc>
              <a:spcBef>
                <a:spcPts val="0"/>
              </a:spcBef>
              <a:spcAft>
                <a:spcPts val="0"/>
              </a:spcAft>
              <a:buSzPts val="16000"/>
              <a:buNone/>
              <a:defRPr sz="16000"/>
            </a:lvl4pPr>
            <a:lvl5pPr lvl="4" algn="l">
              <a:lnSpc>
                <a:spcPct val="100000"/>
              </a:lnSpc>
              <a:spcBef>
                <a:spcPts val="0"/>
              </a:spcBef>
              <a:spcAft>
                <a:spcPts val="0"/>
              </a:spcAft>
              <a:buSzPts val="16000"/>
              <a:buNone/>
              <a:defRPr sz="16000"/>
            </a:lvl5pPr>
            <a:lvl6pPr lvl="5" algn="l">
              <a:lnSpc>
                <a:spcPct val="100000"/>
              </a:lnSpc>
              <a:spcBef>
                <a:spcPts val="0"/>
              </a:spcBef>
              <a:spcAft>
                <a:spcPts val="0"/>
              </a:spcAft>
              <a:buSzPts val="16000"/>
              <a:buNone/>
              <a:defRPr sz="16000"/>
            </a:lvl6pPr>
            <a:lvl7pPr lvl="6" algn="l">
              <a:lnSpc>
                <a:spcPct val="100000"/>
              </a:lnSpc>
              <a:spcBef>
                <a:spcPts val="0"/>
              </a:spcBef>
              <a:spcAft>
                <a:spcPts val="0"/>
              </a:spcAft>
              <a:buSzPts val="16000"/>
              <a:buNone/>
              <a:defRPr sz="16000"/>
            </a:lvl7pPr>
            <a:lvl8pPr lvl="7" algn="l">
              <a:lnSpc>
                <a:spcPct val="100000"/>
              </a:lnSpc>
              <a:spcBef>
                <a:spcPts val="0"/>
              </a:spcBef>
              <a:spcAft>
                <a:spcPts val="0"/>
              </a:spcAft>
              <a:buSzPts val="16000"/>
              <a:buNone/>
              <a:defRPr sz="16000"/>
            </a:lvl8pPr>
            <a:lvl9pPr lvl="8" algn="l">
              <a:lnSpc>
                <a:spcPct val="100000"/>
              </a:lnSpc>
              <a:spcBef>
                <a:spcPts val="0"/>
              </a:spcBef>
              <a:spcAft>
                <a:spcPts val="0"/>
              </a:spcAft>
              <a:buSzPts val="16000"/>
              <a:buNone/>
              <a:defRPr sz="16000"/>
            </a:lvl9pPr>
          </a:lstStyle>
          <a:p>
            <a:r>
              <a:t>xx%</a:t>
            </a:r>
          </a:p>
        </p:txBody>
      </p:sp>
      <p:sp>
        <p:nvSpPr>
          <p:cNvPr id="60" name="Google Shape;60;g124cb77f799_0_225"/>
          <p:cNvSpPr txBox="1"/>
          <p:nvPr>
            <p:ph idx="1" type="body"/>
          </p:nvPr>
        </p:nvSpPr>
        <p:spPr>
          <a:xfrm>
            <a:off x="415600" y="4202967"/>
            <a:ext cx="11360700" cy="1734300"/>
          </a:xfrm>
          <a:prstGeom prst="rect">
            <a:avLst/>
          </a:prstGeom>
          <a:noFill/>
          <a:ln>
            <a:noFill/>
          </a:ln>
        </p:spPr>
        <p:txBody>
          <a:bodyPr anchorCtr="0" anchor="t"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61" name="Google Shape;61;g124cb77f799_0_225"/>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 name="Shape 62"/>
        <p:cNvGrpSpPr/>
        <p:nvPr/>
      </p:nvGrpSpPr>
      <p:grpSpPr>
        <a:xfrm>
          <a:off x="0" y="0"/>
          <a:ext cx="0" cy="0"/>
          <a:chOff x="0" y="0"/>
          <a:chExt cx="0" cy="0"/>
        </a:xfrm>
      </p:grpSpPr>
      <p:sp>
        <p:nvSpPr>
          <p:cNvPr id="63" name="Google Shape;63;g124cb77f799_0_23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g124cb77f799_0_183"/>
          <p:cNvSpPr/>
          <p:nvPr/>
        </p:nvSpPr>
        <p:spPr>
          <a:xfrm rot="10800000">
            <a:off x="5634700" y="3911300"/>
            <a:ext cx="922500" cy="518100"/>
          </a:xfrm>
          <a:prstGeom prst="triangle">
            <a:avLst>
              <a:gd fmla="val 50000" name="adj"/>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g124cb77f799_0_183"/>
          <p:cNvSpPr/>
          <p:nvPr/>
        </p:nvSpPr>
        <p:spPr>
          <a:xfrm>
            <a:off x="-33" y="0"/>
            <a:ext cx="12192000" cy="41655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g124cb77f799_0_183"/>
          <p:cNvSpPr txBox="1"/>
          <p:nvPr>
            <p:ph type="ctrTitle"/>
          </p:nvPr>
        </p:nvSpPr>
        <p:spPr>
          <a:xfrm>
            <a:off x="548233" y="859067"/>
            <a:ext cx="11043300" cy="28119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Clr>
                <a:schemeClr val="lt1"/>
              </a:buClr>
              <a:buSzPts val="8000"/>
              <a:buNone/>
              <a:defRPr sz="8000">
                <a:solidFill>
                  <a:schemeClr val="lt1"/>
                </a:solidFill>
              </a:defRPr>
            </a:lvl1pPr>
            <a:lvl2pPr lvl="1" algn="ctr">
              <a:lnSpc>
                <a:spcPct val="100000"/>
              </a:lnSpc>
              <a:spcBef>
                <a:spcPts val="0"/>
              </a:spcBef>
              <a:spcAft>
                <a:spcPts val="0"/>
              </a:spcAft>
              <a:buClr>
                <a:schemeClr val="lt1"/>
              </a:buClr>
              <a:buSzPts val="8000"/>
              <a:buNone/>
              <a:defRPr sz="8000">
                <a:solidFill>
                  <a:schemeClr val="lt1"/>
                </a:solidFill>
              </a:defRPr>
            </a:lvl2pPr>
            <a:lvl3pPr lvl="2" algn="ctr">
              <a:lnSpc>
                <a:spcPct val="100000"/>
              </a:lnSpc>
              <a:spcBef>
                <a:spcPts val="0"/>
              </a:spcBef>
              <a:spcAft>
                <a:spcPts val="0"/>
              </a:spcAft>
              <a:buClr>
                <a:schemeClr val="lt1"/>
              </a:buClr>
              <a:buSzPts val="8000"/>
              <a:buNone/>
              <a:defRPr sz="8000">
                <a:solidFill>
                  <a:schemeClr val="lt1"/>
                </a:solidFill>
              </a:defRPr>
            </a:lvl3pPr>
            <a:lvl4pPr lvl="3" algn="ctr">
              <a:lnSpc>
                <a:spcPct val="100000"/>
              </a:lnSpc>
              <a:spcBef>
                <a:spcPts val="0"/>
              </a:spcBef>
              <a:spcAft>
                <a:spcPts val="0"/>
              </a:spcAft>
              <a:buClr>
                <a:schemeClr val="lt1"/>
              </a:buClr>
              <a:buSzPts val="8000"/>
              <a:buNone/>
              <a:defRPr sz="8000">
                <a:solidFill>
                  <a:schemeClr val="lt1"/>
                </a:solidFill>
              </a:defRPr>
            </a:lvl4pPr>
            <a:lvl5pPr lvl="4" algn="ctr">
              <a:lnSpc>
                <a:spcPct val="100000"/>
              </a:lnSpc>
              <a:spcBef>
                <a:spcPts val="0"/>
              </a:spcBef>
              <a:spcAft>
                <a:spcPts val="0"/>
              </a:spcAft>
              <a:buClr>
                <a:schemeClr val="lt1"/>
              </a:buClr>
              <a:buSzPts val="8000"/>
              <a:buNone/>
              <a:defRPr sz="8000">
                <a:solidFill>
                  <a:schemeClr val="lt1"/>
                </a:solidFill>
              </a:defRPr>
            </a:lvl5pPr>
            <a:lvl6pPr lvl="5" algn="ctr">
              <a:lnSpc>
                <a:spcPct val="100000"/>
              </a:lnSpc>
              <a:spcBef>
                <a:spcPts val="0"/>
              </a:spcBef>
              <a:spcAft>
                <a:spcPts val="0"/>
              </a:spcAft>
              <a:buClr>
                <a:schemeClr val="lt1"/>
              </a:buClr>
              <a:buSzPts val="8000"/>
              <a:buNone/>
              <a:defRPr sz="8000">
                <a:solidFill>
                  <a:schemeClr val="lt1"/>
                </a:solidFill>
              </a:defRPr>
            </a:lvl6pPr>
            <a:lvl7pPr lvl="6" algn="ctr">
              <a:lnSpc>
                <a:spcPct val="100000"/>
              </a:lnSpc>
              <a:spcBef>
                <a:spcPts val="0"/>
              </a:spcBef>
              <a:spcAft>
                <a:spcPts val="0"/>
              </a:spcAft>
              <a:buClr>
                <a:schemeClr val="lt1"/>
              </a:buClr>
              <a:buSzPts val="8000"/>
              <a:buNone/>
              <a:defRPr sz="8000">
                <a:solidFill>
                  <a:schemeClr val="lt1"/>
                </a:solidFill>
              </a:defRPr>
            </a:lvl7pPr>
            <a:lvl8pPr lvl="7" algn="ctr">
              <a:lnSpc>
                <a:spcPct val="100000"/>
              </a:lnSpc>
              <a:spcBef>
                <a:spcPts val="0"/>
              </a:spcBef>
              <a:spcAft>
                <a:spcPts val="0"/>
              </a:spcAft>
              <a:buClr>
                <a:schemeClr val="lt1"/>
              </a:buClr>
              <a:buSzPts val="8000"/>
              <a:buNone/>
              <a:defRPr sz="8000">
                <a:solidFill>
                  <a:schemeClr val="lt1"/>
                </a:solidFill>
              </a:defRPr>
            </a:lvl8pPr>
            <a:lvl9pPr lvl="8" algn="ctr">
              <a:lnSpc>
                <a:spcPct val="100000"/>
              </a:lnSpc>
              <a:spcBef>
                <a:spcPts val="0"/>
              </a:spcBef>
              <a:spcAft>
                <a:spcPts val="0"/>
              </a:spcAft>
              <a:buClr>
                <a:schemeClr val="lt1"/>
              </a:buClr>
              <a:buSzPts val="8000"/>
              <a:buNone/>
              <a:defRPr sz="8000">
                <a:solidFill>
                  <a:schemeClr val="lt1"/>
                </a:solidFill>
              </a:defRPr>
            </a:lvl9pPr>
          </a:lstStyle>
          <a:p/>
        </p:txBody>
      </p:sp>
      <p:sp>
        <p:nvSpPr>
          <p:cNvPr id="19" name="Google Shape;19;g124cb77f799_0_183"/>
          <p:cNvSpPr txBox="1"/>
          <p:nvPr>
            <p:ph idx="1" type="subTitle"/>
          </p:nvPr>
        </p:nvSpPr>
        <p:spPr>
          <a:xfrm>
            <a:off x="548233" y="4531000"/>
            <a:ext cx="11043300" cy="16809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SzPts val="4800"/>
              <a:buFont typeface="Oswald"/>
              <a:buNone/>
              <a:defRPr sz="4800">
                <a:latin typeface="Oswald"/>
                <a:ea typeface="Oswald"/>
                <a:cs typeface="Oswald"/>
                <a:sym typeface="Oswald"/>
              </a:defRPr>
            </a:lvl1pPr>
            <a:lvl2pPr lvl="1" algn="ctr">
              <a:lnSpc>
                <a:spcPct val="100000"/>
              </a:lnSpc>
              <a:spcBef>
                <a:spcPts val="0"/>
              </a:spcBef>
              <a:spcAft>
                <a:spcPts val="0"/>
              </a:spcAft>
              <a:buSzPts val="4800"/>
              <a:buFont typeface="Oswald"/>
              <a:buNone/>
              <a:defRPr sz="4800">
                <a:latin typeface="Oswald"/>
                <a:ea typeface="Oswald"/>
                <a:cs typeface="Oswald"/>
                <a:sym typeface="Oswald"/>
              </a:defRPr>
            </a:lvl2pPr>
            <a:lvl3pPr lvl="2" algn="ctr">
              <a:lnSpc>
                <a:spcPct val="100000"/>
              </a:lnSpc>
              <a:spcBef>
                <a:spcPts val="0"/>
              </a:spcBef>
              <a:spcAft>
                <a:spcPts val="0"/>
              </a:spcAft>
              <a:buSzPts val="4800"/>
              <a:buFont typeface="Oswald"/>
              <a:buNone/>
              <a:defRPr sz="4800">
                <a:latin typeface="Oswald"/>
                <a:ea typeface="Oswald"/>
                <a:cs typeface="Oswald"/>
                <a:sym typeface="Oswald"/>
              </a:defRPr>
            </a:lvl3pPr>
            <a:lvl4pPr lvl="3" algn="ctr">
              <a:lnSpc>
                <a:spcPct val="100000"/>
              </a:lnSpc>
              <a:spcBef>
                <a:spcPts val="0"/>
              </a:spcBef>
              <a:spcAft>
                <a:spcPts val="0"/>
              </a:spcAft>
              <a:buSzPts val="4800"/>
              <a:buFont typeface="Oswald"/>
              <a:buNone/>
              <a:defRPr sz="4800">
                <a:latin typeface="Oswald"/>
                <a:ea typeface="Oswald"/>
                <a:cs typeface="Oswald"/>
                <a:sym typeface="Oswald"/>
              </a:defRPr>
            </a:lvl4pPr>
            <a:lvl5pPr lvl="4" algn="ctr">
              <a:lnSpc>
                <a:spcPct val="100000"/>
              </a:lnSpc>
              <a:spcBef>
                <a:spcPts val="0"/>
              </a:spcBef>
              <a:spcAft>
                <a:spcPts val="0"/>
              </a:spcAft>
              <a:buSzPts val="4800"/>
              <a:buFont typeface="Oswald"/>
              <a:buNone/>
              <a:defRPr sz="4800">
                <a:latin typeface="Oswald"/>
                <a:ea typeface="Oswald"/>
                <a:cs typeface="Oswald"/>
                <a:sym typeface="Oswald"/>
              </a:defRPr>
            </a:lvl5pPr>
            <a:lvl6pPr lvl="5" algn="ctr">
              <a:lnSpc>
                <a:spcPct val="100000"/>
              </a:lnSpc>
              <a:spcBef>
                <a:spcPts val="0"/>
              </a:spcBef>
              <a:spcAft>
                <a:spcPts val="0"/>
              </a:spcAft>
              <a:buSzPts val="4800"/>
              <a:buFont typeface="Oswald"/>
              <a:buNone/>
              <a:defRPr sz="4800">
                <a:latin typeface="Oswald"/>
                <a:ea typeface="Oswald"/>
                <a:cs typeface="Oswald"/>
                <a:sym typeface="Oswald"/>
              </a:defRPr>
            </a:lvl6pPr>
            <a:lvl7pPr lvl="6" algn="ctr">
              <a:lnSpc>
                <a:spcPct val="100000"/>
              </a:lnSpc>
              <a:spcBef>
                <a:spcPts val="0"/>
              </a:spcBef>
              <a:spcAft>
                <a:spcPts val="0"/>
              </a:spcAft>
              <a:buSzPts val="4800"/>
              <a:buFont typeface="Oswald"/>
              <a:buNone/>
              <a:defRPr sz="4800">
                <a:latin typeface="Oswald"/>
                <a:ea typeface="Oswald"/>
                <a:cs typeface="Oswald"/>
                <a:sym typeface="Oswald"/>
              </a:defRPr>
            </a:lvl7pPr>
            <a:lvl8pPr lvl="7" algn="ctr">
              <a:lnSpc>
                <a:spcPct val="100000"/>
              </a:lnSpc>
              <a:spcBef>
                <a:spcPts val="0"/>
              </a:spcBef>
              <a:spcAft>
                <a:spcPts val="0"/>
              </a:spcAft>
              <a:buSzPts val="4800"/>
              <a:buFont typeface="Oswald"/>
              <a:buNone/>
              <a:defRPr sz="4800">
                <a:latin typeface="Oswald"/>
                <a:ea typeface="Oswald"/>
                <a:cs typeface="Oswald"/>
                <a:sym typeface="Oswald"/>
              </a:defRPr>
            </a:lvl8pPr>
            <a:lvl9pPr lvl="8" algn="ctr">
              <a:lnSpc>
                <a:spcPct val="100000"/>
              </a:lnSpc>
              <a:spcBef>
                <a:spcPts val="0"/>
              </a:spcBef>
              <a:spcAft>
                <a:spcPts val="0"/>
              </a:spcAft>
              <a:buSzPts val="4800"/>
              <a:buFont typeface="Oswald"/>
              <a:buNone/>
              <a:defRPr sz="4800">
                <a:latin typeface="Oswald"/>
                <a:ea typeface="Oswald"/>
                <a:cs typeface="Oswald"/>
                <a:sym typeface="Oswald"/>
              </a:defRPr>
            </a:lvl9pPr>
          </a:lstStyle>
          <a:p/>
        </p:txBody>
      </p:sp>
      <p:sp>
        <p:nvSpPr>
          <p:cNvPr id="20" name="Google Shape;20;g124cb77f799_0_18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g124cb77f799_0_193"/>
          <p:cNvCxnSpPr/>
          <p:nvPr/>
        </p:nvCxnSpPr>
        <p:spPr>
          <a:xfrm>
            <a:off x="572267" y="1700769"/>
            <a:ext cx="818700" cy="0"/>
          </a:xfrm>
          <a:prstGeom prst="straightConnector1">
            <a:avLst/>
          </a:prstGeom>
          <a:noFill/>
          <a:ln cap="flat" cmpd="sng" w="19050">
            <a:solidFill>
              <a:schemeClr val="dk2"/>
            </a:solidFill>
            <a:prstDash val="lgDash"/>
            <a:round/>
            <a:headEnd len="sm" w="sm" type="none"/>
            <a:tailEnd len="sm" w="sm" type="none"/>
          </a:ln>
        </p:spPr>
      </p:cxnSp>
      <p:sp>
        <p:nvSpPr>
          <p:cNvPr id="23" name="Google Shape;23;g124cb77f799_0_193"/>
          <p:cNvSpPr txBox="1"/>
          <p:nvPr>
            <p:ph type="title"/>
          </p:nvPr>
        </p:nvSpPr>
        <p:spPr>
          <a:xfrm>
            <a:off x="415600" y="496667"/>
            <a:ext cx="11360700" cy="9780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24" name="Google Shape;24;g124cb77f799_0_193"/>
          <p:cNvSpPr txBox="1"/>
          <p:nvPr>
            <p:ph idx="1" type="body"/>
          </p:nvPr>
        </p:nvSpPr>
        <p:spPr>
          <a:xfrm>
            <a:off x="415600" y="1958433"/>
            <a:ext cx="11360700" cy="4133100"/>
          </a:xfrm>
          <a:prstGeom prst="rect">
            <a:avLst/>
          </a:prstGeom>
          <a:noFill/>
          <a:ln>
            <a:noFill/>
          </a:ln>
        </p:spPr>
        <p:txBody>
          <a:bodyPr anchorCtr="0" anchor="t"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25" name="Google Shape;25;g124cb77f799_0_19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g124cb77f799_0_189"/>
          <p:cNvSpPr/>
          <p:nvPr/>
        </p:nvSpPr>
        <p:spPr>
          <a:xfrm>
            <a:off x="0" y="2089800"/>
            <a:ext cx="12192000" cy="2678400"/>
          </a:xfrm>
          <a:prstGeom prst="rect">
            <a:avLst/>
          </a:pr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g124cb77f799_0_189"/>
          <p:cNvSpPr txBox="1"/>
          <p:nvPr>
            <p:ph type="title"/>
          </p:nvPr>
        </p:nvSpPr>
        <p:spPr>
          <a:xfrm>
            <a:off x="574400" y="2519600"/>
            <a:ext cx="11043300" cy="20220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Clr>
                <a:schemeClr val="lt1"/>
              </a:buClr>
              <a:buSzPts val="4800"/>
              <a:buNone/>
              <a:defRPr sz="4800">
                <a:solidFill>
                  <a:schemeClr val="lt1"/>
                </a:solidFill>
              </a:defRPr>
            </a:lvl1pPr>
            <a:lvl2pPr lvl="1" algn="ctr">
              <a:lnSpc>
                <a:spcPct val="100000"/>
              </a:lnSpc>
              <a:spcBef>
                <a:spcPts val="0"/>
              </a:spcBef>
              <a:spcAft>
                <a:spcPts val="0"/>
              </a:spcAft>
              <a:buClr>
                <a:schemeClr val="lt1"/>
              </a:buClr>
              <a:buSzPts val="4800"/>
              <a:buNone/>
              <a:defRPr sz="4800">
                <a:solidFill>
                  <a:schemeClr val="lt1"/>
                </a:solidFill>
              </a:defRPr>
            </a:lvl2pPr>
            <a:lvl3pPr lvl="2" algn="ctr">
              <a:lnSpc>
                <a:spcPct val="100000"/>
              </a:lnSpc>
              <a:spcBef>
                <a:spcPts val="0"/>
              </a:spcBef>
              <a:spcAft>
                <a:spcPts val="0"/>
              </a:spcAft>
              <a:buClr>
                <a:schemeClr val="lt1"/>
              </a:buClr>
              <a:buSzPts val="4800"/>
              <a:buNone/>
              <a:defRPr sz="4800">
                <a:solidFill>
                  <a:schemeClr val="lt1"/>
                </a:solidFill>
              </a:defRPr>
            </a:lvl3pPr>
            <a:lvl4pPr lvl="3" algn="ctr">
              <a:lnSpc>
                <a:spcPct val="100000"/>
              </a:lnSpc>
              <a:spcBef>
                <a:spcPts val="0"/>
              </a:spcBef>
              <a:spcAft>
                <a:spcPts val="0"/>
              </a:spcAft>
              <a:buClr>
                <a:schemeClr val="lt1"/>
              </a:buClr>
              <a:buSzPts val="4800"/>
              <a:buNone/>
              <a:defRPr sz="4800">
                <a:solidFill>
                  <a:schemeClr val="lt1"/>
                </a:solidFill>
              </a:defRPr>
            </a:lvl4pPr>
            <a:lvl5pPr lvl="4" algn="ctr">
              <a:lnSpc>
                <a:spcPct val="100000"/>
              </a:lnSpc>
              <a:spcBef>
                <a:spcPts val="0"/>
              </a:spcBef>
              <a:spcAft>
                <a:spcPts val="0"/>
              </a:spcAft>
              <a:buClr>
                <a:schemeClr val="lt1"/>
              </a:buClr>
              <a:buSzPts val="4800"/>
              <a:buNone/>
              <a:defRPr sz="4800">
                <a:solidFill>
                  <a:schemeClr val="lt1"/>
                </a:solidFill>
              </a:defRPr>
            </a:lvl5pPr>
            <a:lvl6pPr lvl="5" algn="ctr">
              <a:lnSpc>
                <a:spcPct val="100000"/>
              </a:lnSpc>
              <a:spcBef>
                <a:spcPts val="0"/>
              </a:spcBef>
              <a:spcAft>
                <a:spcPts val="0"/>
              </a:spcAft>
              <a:buClr>
                <a:schemeClr val="lt1"/>
              </a:buClr>
              <a:buSzPts val="4800"/>
              <a:buNone/>
              <a:defRPr sz="4800">
                <a:solidFill>
                  <a:schemeClr val="lt1"/>
                </a:solidFill>
              </a:defRPr>
            </a:lvl6pPr>
            <a:lvl7pPr lvl="6" algn="ctr">
              <a:lnSpc>
                <a:spcPct val="100000"/>
              </a:lnSpc>
              <a:spcBef>
                <a:spcPts val="0"/>
              </a:spcBef>
              <a:spcAft>
                <a:spcPts val="0"/>
              </a:spcAft>
              <a:buClr>
                <a:schemeClr val="lt1"/>
              </a:buClr>
              <a:buSzPts val="4800"/>
              <a:buNone/>
              <a:defRPr sz="4800">
                <a:solidFill>
                  <a:schemeClr val="lt1"/>
                </a:solidFill>
              </a:defRPr>
            </a:lvl7pPr>
            <a:lvl8pPr lvl="7" algn="ctr">
              <a:lnSpc>
                <a:spcPct val="100000"/>
              </a:lnSpc>
              <a:spcBef>
                <a:spcPts val="0"/>
              </a:spcBef>
              <a:spcAft>
                <a:spcPts val="0"/>
              </a:spcAft>
              <a:buClr>
                <a:schemeClr val="lt1"/>
              </a:buClr>
              <a:buSzPts val="4800"/>
              <a:buNone/>
              <a:defRPr sz="4800">
                <a:solidFill>
                  <a:schemeClr val="lt1"/>
                </a:solidFill>
              </a:defRPr>
            </a:lvl8pPr>
            <a:lvl9pPr lvl="8" algn="ctr">
              <a:lnSpc>
                <a:spcPct val="100000"/>
              </a:lnSpc>
              <a:spcBef>
                <a:spcPts val="0"/>
              </a:spcBef>
              <a:spcAft>
                <a:spcPts val="0"/>
              </a:spcAft>
              <a:buClr>
                <a:schemeClr val="lt1"/>
              </a:buClr>
              <a:buSzPts val="4800"/>
              <a:buNone/>
              <a:defRPr sz="4800">
                <a:solidFill>
                  <a:schemeClr val="lt1"/>
                </a:solidFill>
              </a:defRPr>
            </a:lvl9pPr>
          </a:lstStyle>
          <a:p/>
        </p:txBody>
      </p:sp>
      <p:sp>
        <p:nvSpPr>
          <p:cNvPr id="29" name="Google Shape;29;g124cb77f799_0_18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cxnSp>
        <p:nvCxnSpPr>
          <p:cNvPr id="31" name="Google Shape;31;g124cb77f799_0_198"/>
          <p:cNvCxnSpPr/>
          <p:nvPr/>
        </p:nvCxnSpPr>
        <p:spPr>
          <a:xfrm>
            <a:off x="572267" y="1700769"/>
            <a:ext cx="818700" cy="0"/>
          </a:xfrm>
          <a:prstGeom prst="straightConnector1">
            <a:avLst/>
          </a:prstGeom>
          <a:noFill/>
          <a:ln cap="flat" cmpd="sng" w="19050">
            <a:solidFill>
              <a:schemeClr val="dk2"/>
            </a:solidFill>
            <a:prstDash val="lgDash"/>
            <a:round/>
            <a:headEnd len="sm" w="sm" type="none"/>
            <a:tailEnd len="sm" w="sm" type="none"/>
          </a:ln>
        </p:spPr>
      </p:cxnSp>
      <p:sp>
        <p:nvSpPr>
          <p:cNvPr id="32" name="Google Shape;32;g124cb77f799_0_198"/>
          <p:cNvSpPr txBox="1"/>
          <p:nvPr>
            <p:ph type="title"/>
          </p:nvPr>
        </p:nvSpPr>
        <p:spPr>
          <a:xfrm>
            <a:off x="415600" y="496667"/>
            <a:ext cx="11360700" cy="9780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3" name="Google Shape;33;g124cb77f799_0_198"/>
          <p:cNvSpPr txBox="1"/>
          <p:nvPr>
            <p:ph idx="1" type="body"/>
          </p:nvPr>
        </p:nvSpPr>
        <p:spPr>
          <a:xfrm>
            <a:off x="415600" y="1958433"/>
            <a:ext cx="5333100" cy="41331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4" name="Google Shape;34;g124cb77f799_0_198"/>
          <p:cNvSpPr txBox="1"/>
          <p:nvPr>
            <p:ph idx="2" type="body"/>
          </p:nvPr>
        </p:nvSpPr>
        <p:spPr>
          <a:xfrm>
            <a:off x="6443200" y="1958433"/>
            <a:ext cx="5333100" cy="41331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5" name="Google Shape;35;g124cb77f799_0_198"/>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g124cb77f799_0_204"/>
          <p:cNvSpPr txBox="1"/>
          <p:nvPr>
            <p:ph type="title"/>
          </p:nvPr>
        </p:nvSpPr>
        <p:spPr>
          <a:xfrm>
            <a:off x="415600" y="496667"/>
            <a:ext cx="11360700" cy="9780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p:txBody>
      </p:sp>
      <p:sp>
        <p:nvSpPr>
          <p:cNvPr id="38" name="Google Shape;38;g124cb77f799_0_204"/>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g124cb77f799_0_207"/>
          <p:cNvCxnSpPr/>
          <p:nvPr/>
        </p:nvCxnSpPr>
        <p:spPr>
          <a:xfrm>
            <a:off x="558233" y="1943716"/>
            <a:ext cx="818700" cy="0"/>
          </a:xfrm>
          <a:prstGeom prst="straightConnector1">
            <a:avLst/>
          </a:prstGeom>
          <a:noFill/>
          <a:ln cap="flat" cmpd="sng" w="19050">
            <a:solidFill>
              <a:schemeClr val="dk2"/>
            </a:solidFill>
            <a:prstDash val="lgDash"/>
            <a:round/>
            <a:headEnd len="sm" w="sm" type="none"/>
            <a:tailEnd len="sm" w="sm" type="none"/>
          </a:ln>
        </p:spPr>
      </p:cxnSp>
      <p:sp>
        <p:nvSpPr>
          <p:cNvPr id="41" name="Google Shape;41;g124cb77f799_0_207"/>
          <p:cNvSpPr txBox="1"/>
          <p:nvPr>
            <p:ph type="title"/>
          </p:nvPr>
        </p:nvSpPr>
        <p:spPr>
          <a:xfrm>
            <a:off x="415600" y="842400"/>
            <a:ext cx="3744000" cy="10077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42" name="Google Shape;42;g124cb77f799_0_207"/>
          <p:cNvSpPr txBox="1"/>
          <p:nvPr>
            <p:ph idx="1" type="body"/>
          </p:nvPr>
        </p:nvSpPr>
        <p:spPr>
          <a:xfrm>
            <a:off x="415600" y="2157605"/>
            <a:ext cx="3744000" cy="3934500"/>
          </a:xfrm>
          <a:prstGeom prst="rect">
            <a:avLst/>
          </a:prstGeom>
          <a:noFill/>
          <a:ln>
            <a:noFill/>
          </a:ln>
        </p:spPr>
        <p:txBody>
          <a:bodyPr anchorCtr="0" anchor="t" bIns="121900" lIns="121900" spcFirstLastPara="1" rIns="121900" wrap="square" tIns="121900">
            <a:norm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43" name="Google Shape;43;g124cb77f799_0_207"/>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sp>
        <p:nvSpPr>
          <p:cNvPr id="45" name="Google Shape;45;g124cb77f799_0_212"/>
          <p:cNvSpPr txBox="1"/>
          <p:nvPr>
            <p:ph type="title"/>
          </p:nvPr>
        </p:nvSpPr>
        <p:spPr>
          <a:xfrm>
            <a:off x="653667" y="705200"/>
            <a:ext cx="7570800" cy="5447700"/>
          </a:xfrm>
          <a:prstGeom prst="rect">
            <a:avLst/>
          </a:prstGeom>
          <a:noFill/>
          <a:ln>
            <a:noFill/>
          </a:ln>
        </p:spPr>
        <p:txBody>
          <a:bodyPr anchorCtr="0" anchor="ctr" bIns="121900" lIns="121900" spcFirstLastPara="1" rIns="121900" wrap="square" tIns="121900">
            <a:normAutofit/>
          </a:bodyPr>
          <a:lstStyle>
            <a:lvl1pPr lvl="0" algn="l">
              <a:lnSpc>
                <a:spcPct val="100000"/>
              </a:lnSpc>
              <a:spcBef>
                <a:spcPts val="0"/>
              </a:spcBef>
              <a:spcAft>
                <a:spcPts val="0"/>
              </a:spcAft>
              <a:buClr>
                <a:schemeClr val="lt1"/>
              </a:buClr>
              <a:buSzPts val="7200"/>
              <a:buNone/>
              <a:defRPr sz="7200">
                <a:solidFill>
                  <a:schemeClr val="lt1"/>
                </a:solidFill>
              </a:defRPr>
            </a:lvl1pPr>
            <a:lvl2pPr lvl="1" algn="l">
              <a:lnSpc>
                <a:spcPct val="100000"/>
              </a:lnSpc>
              <a:spcBef>
                <a:spcPts val="0"/>
              </a:spcBef>
              <a:spcAft>
                <a:spcPts val="0"/>
              </a:spcAft>
              <a:buClr>
                <a:schemeClr val="lt1"/>
              </a:buClr>
              <a:buSzPts val="7200"/>
              <a:buNone/>
              <a:defRPr sz="7200">
                <a:solidFill>
                  <a:schemeClr val="lt1"/>
                </a:solidFill>
              </a:defRPr>
            </a:lvl2pPr>
            <a:lvl3pPr lvl="2" algn="l">
              <a:lnSpc>
                <a:spcPct val="100000"/>
              </a:lnSpc>
              <a:spcBef>
                <a:spcPts val="0"/>
              </a:spcBef>
              <a:spcAft>
                <a:spcPts val="0"/>
              </a:spcAft>
              <a:buClr>
                <a:schemeClr val="lt1"/>
              </a:buClr>
              <a:buSzPts val="7200"/>
              <a:buNone/>
              <a:defRPr sz="7200">
                <a:solidFill>
                  <a:schemeClr val="lt1"/>
                </a:solidFill>
              </a:defRPr>
            </a:lvl3pPr>
            <a:lvl4pPr lvl="3" algn="l">
              <a:lnSpc>
                <a:spcPct val="100000"/>
              </a:lnSpc>
              <a:spcBef>
                <a:spcPts val="0"/>
              </a:spcBef>
              <a:spcAft>
                <a:spcPts val="0"/>
              </a:spcAft>
              <a:buClr>
                <a:schemeClr val="lt1"/>
              </a:buClr>
              <a:buSzPts val="7200"/>
              <a:buNone/>
              <a:defRPr sz="7200">
                <a:solidFill>
                  <a:schemeClr val="lt1"/>
                </a:solidFill>
              </a:defRPr>
            </a:lvl4pPr>
            <a:lvl5pPr lvl="4" algn="l">
              <a:lnSpc>
                <a:spcPct val="100000"/>
              </a:lnSpc>
              <a:spcBef>
                <a:spcPts val="0"/>
              </a:spcBef>
              <a:spcAft>
                <a:spcPts val="0"/>
              </a:spcAft>
              <a:buClr>
                <a:schemeClr val="lt1"/>
              </a:buClr>
              <a:buSzPts val="7200"/>
              <a:buNone/>
              <a:defRPr sz="7200">
                <a:solidFill>
                  <a:schemeClr val="lt1"/>
                </a:solidFill>
              </a:defRPr>
            </a:lvl5pPr>
            <a:lvl6pPr lvl="5" algn="l">
              <a:lnSpc>
                <a:spcPct val="100000"/>
              </a:lnSpc>
              <a:spcBef>
                <a:spcPts val="0"/>
              </a:spcBef>
              <a:spcAft>
                <a:spcPts val="0"/>
              </a:spcAft>
              <a:buClr>
                <a:schemeClr val="lt1"/>
              </a:buClr>
              <a:buSzPts val="7200"/>
              <a:buNone/>
              <a:defRPr sz="7200">
                <a:solidFill>
                  <a:schemeClr val="lt1"/>
                </a:solidFill>
              </a:defRPr>
            </a:lvl6pPr>
            <a:lvl7pPr lvl="6" algn="l">
              <a:lnSpc>
                <a:spcPct val="100000"/>
              </a:lnSpc>
              <a:spcBef>
                <a:spcPts val="0"/>
              </a:spcBef>
              <a:spcAft>
                <a:spcPts val="0"/>
              </a:spcAft>
              <a:buClr>
                <a:schemeClr val="lt1"/>
              </a:buClr>
              <a:buSzPts val="7200"/>
              <a:buNone/>
              <a:defRPr sz="7200">
                <a:solidFill>
                  <a:schemeClr val="lt1"/>
                </a:solidFill>
              </a:defRPr>
            </a:lvl7pPr>
            <a:lvl8pPr lvl="7" algn="l">
              <a:lnSpc>
                <a:spcPct val="100000"/>
              </a:lnSpc>
              <a:spcBef>
                <a:spcPts val="0"/>
              </a:spcBef>
              <a:spcAft>
                <a:spcPts val="0"/>
              </a:spcAft>
              <a:buClr>
                <a:schemeClr val="lt1"/>
              </a:buClr>
              <a:buSzPts val="7200"/>
              <a:buNone/>
              <a:defRPr sz="7200">
                <a:solidFill>
                  <a:schemeClr val="lt1"/>
                </a:solidFill>
              </a:defRPr>
            </a:lvl8pPr>
            <a:lvl9pPr lvl="8" algn="l">
              <a:lnSpc>
                <a:spcPct val="100000"/>
              </a:lnSpc>
              <a:spcBef>
                <a:spcPts val="0"/>
              </a:spcBef>
              <a:spcAft>
                <a:spcPts val="0"/>
              </a:spcAft>
              <a:buClr>
                <a:schemeClr val="lt1"/>
              </a:buClr>
              <a:buSzPts val="7200"/>
              <a:buNone/>
              <a:defRPr sz="7200">
                <a:solidFill>
                  <a:schemeClr val="lt1"/>
                </a:solidFill>
              </a:defRPr>
            </a:lvl9pPr>
          </a:lstStyle>
          <a:p/>
        </p:txBody>
      </p:sp>
      <p:sp>
        <p:nvSpPr>
          <p:cNvPr id="46" name="Google Shape;46;g124cb77f799_0_212"/>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7" name="Shape 47"/>
        <p:cNvGrpSpPr/>
        <p:nvPr/>
      </p:nvGrpSpPr>
      <p:grpSpPr>
        <a:xfrm>
          <a:off x="0" y="0"/>
          <a:ext cx="0" cy="0"/>
          <a:chOff x="0" y="0"/>
          <a:chExt cx="0" cy="0"/>
        </a:xfrm>
      </p:grpSpPr>
      <p:sp>
        <p:nvSpPr>
          <p:cNvPr id="48" name="Google Shape;48;g124cb77f799_0_215"/>
          <p:cNvSpPr/>
          <p:nvPr/>
        </p:nvSpPr>
        <p:spPr>
          <a:xfrm>
            <a:off x="6096000" y="233"/>
            <a:ext cx="6096000" cy="6858000"/>
          </a:xfrm>
          <a:prstGeom prst="rect">
            <a:avLst/>
          </a:pr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9" name="Google Shape;49;g124cb77f799_0_215"/>
          <p:cNvCxnSpPr/>
          <p:nvPr/>
        </p:nvCxnSpPr>
        <p:spPr>
          <a:xfrm>
            <a:off x="6706233" y="5994000"/>
            <a:ext cx="769500" cy="0"/>
          </a:xfrm>
          <a:prstGeom prst="straightConnector1">
            <a:avLst/>
          </a:prstGeom>
          <a:noFill/>
          <a:ln cap="flat" cmpd="sng" w="19050">
            <a:solidFill>
              <a:schemeClr val="dk1"/>
            </a:solidFill>
            <a:prstDash val="lgDash"/>
            <a:round/>
            <a:headEnd len="sm" w="sm" type="none"/>
            <a:tailEnd len="sm" w="sm" type="none"/>
          </a:ln>
        </p:spPr>
      </p:cxnSp>
      <p:sp>
        <p:nvSpPr>
          <p:cNvPr id="50" name="Google Shape;50;g124cb77f799_0_215"/>
          <p:cNvSpPr txBox="1"/>
          <p:nvPr>
            <p:ph type="title"/>
          </p:nvPr>
        </p:nvSpPr>
        <p:spPr>
          <a:xfrm>
            <a:off x="354000" y="1438333"/>
            <a:ext cx="5393700" cy="23856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Clr>
                <a:schemeClr val="lt1"/>
              </a:buClr>
              <a:buSzPts val="6100"/>
              <a:buNone/>
              <a:defRPr sz="6100">
                <a:solidFill>
                  <a:schemeClr val="lt1"/>
                </a:solidFill>
              </a:defRPr>
            </a:lvl1pPr>
            <a:lvl2pPr lvl="1" algn="ctr">
              <a:lnSpc>
                <a:spcPct val="100000"/>
              </a:lnSpc>
              <a:spcBef>
                <a:spcPts val="0"/>
              </a:spcBef>
              <a:spcAft>
                <a:spcPts val="0"/>
              </a:spcAft>
              <a:buClr>
                <a:schemeClr val="lt1"/>
              </a:buClr>
              <a:buSzPts val="6100"/>
              <a:buNone/>
              <a:defRPr sz="6100">
                <a:solidFill>
                  <a:schemeClr val="lt1"/>
                </a:solidFill>
              </a:defRPr>
            </a:lvl2pPr>
            <a:lvl3pPr lvl="2" algn="ctr">
              <a:lnSpc>
                <a:spcPct val="100000"/>
              </a:lnSpc>
              <a:spcBef>
                <a:spcPts val="0"/>
              </a:spcBef>
              <a:spcAft>
                <a:spcPts val="0"/>
              </a:spcAft>
              <a:buClr>
                <a:schemeClr val="lt1"/>
              </a:buClr>
              <a:buSzPts val="6100"/>
              <a:buNone/>
              <a:defRPr sz="6100">
                <a:solidFill>
                  <a:schemeClr val="lt1"/>
                </a:solidFill>
              </a:defRPr>
            </a:lvl3pPr>
            <a:lvl4pPr lvl="3" algn="ctr">
              <a:lnSpc>
                <a:spcPct val="100000"/>
              </a:lnSpc>
              <a:spcBef>
                <a:spcPts val="0"/>
              </a:spcBef>
              <a:spcAft>
                <a:spcPts val="0"/>
              </a:spcAft>
              <a:buClr>
                <a:schemeClr val="lt1"/>
              </a:buClr>
              <a:buSzPts val="6100"/>
              <a:buNone/>
              <a:defRPr sz="6100">
                <a:solidFill>
                  <a:schemeClr val="lt1"/>
                </a:solidFill>
              </a:defRPr>
            </a:lvl4pPr>
            <a:lvl5pPr lvl="4" algn="ctr">
              <a:lnSpc>
                <a:spcPct val="100000"/>
              </a:lnSpc>
              <a:spcBef>
                <a:spcPts val="0"/>
              </a:spcBef>
              <a:spcAft>
                <a:spcPts val="0"/>
              </a:spcAft>
              <a:buClr>
                <a:schemeClr val="lt1"/>
              </a:buClr>
              <a:buSzPts val="6100"/>
              <a:buNone/>
              <a:defRPr sz="6100">
                <a:solidFill>
                  <a:schemeClr val="lt1"/>
                </a:solidFill>
              </a:defRPr>
            </a:lvl5pPr>
            <a:lvl6pPr lvl="5" algn="ctr">
              <a:lnSpc>
                <a:spcPct val="100000"/>
              </a:lnSpc>
              <a:spcBef>
                <a:spcPts val="0"/>
              </a:spcBef>
              <a:spcAft>
                <a:spcPts val="0"/>
              </a:spcAft>
              <a:buClr>
                <a:schemeClr val="lt1"/>
              </a:buClr>
              <a:buSzPts val="6100"/>
              <a:buNone/>
              <a:defRPr sz="6100">
                <a:solidFill>
                  <a:schemeClr val="lt1"/>
                </a:solidFill>
              </a:defRPr>
            </a:lvl6pPr>
            <a:lvl7pPr lvl="6" algn="ctr">
              <a:lnSpc>
                <a:spcPct val="100000"/>
              </a:lnSpc>
              <a:spcBef>
                <a:spcPts val="0"/>
              </a:spcBef>
              <a:spcAft>
                <a:spcPts val="0"/>
              </a:spcAft>
              <a:buClr>
                <a:schemeClr val="lt1"/>
              </a:buClr>
              <a:buSzPts val="6100"/>
              <a:buNone/>
              <a:defRPr sz="6100">
                <a:solidFill>
                  <a:schemeClr val="lt1"/>
                </a:solidFill>
              </a:defRPr>
            </a:lvl7pPr>
            <a:lvl8pPr lvl="7" algn="ctr">
              <a:lnSpc>
                <a:spcPct val="100000"/>
              </a:lnSpc>
              <a:spcBef>
                <a:spcPts val="0"/>
              </a:spcBef>
              <a:spcAft>
                <a:spcPts val="0"/>
              </a:spcAft>
              <a:buClr>
                <a:schemeClr val="lt1"/>
              </a:buClr>
              <a:buSzPts val="6100"/>
              <a:buNone/>
              <a:defRPr sz="6100">
                <a:solidFill>
                  <a:schemeClr val="lt1"/>
                </a:solidFill>
              </a:defRPr>
            </a:lvl8pPr>
            <a:lvl9pPr lvl="8" algn="ctr">
              <a:lnSpc>
                <a:spcPct val="100000"/>
              </a:lnSpc>
              <a:spcBef>
                <a:spcPts val="0"/>
              </a:spcBef>
              <a:spcAft>
                <a:spcPts val="0"/>
              </a:spcAft>
              <a:buClr>
                <a:schemeClr val="lt1"/>
              </a:buClr>
              <a:buSzPts val="6100"/>
              <a:buNone/>
              <a:defRPr sz="6100">
                <a:solidFill>
                  <a:schemeClr val="lt1"/>
                </a:solidFill>
              </a:defRPr>
            </a:lvl9pPr>
          </a:lstStyle>
          <a:p/>
        </p:txBody>
      </p:sp>
      <p:sp>
        <p:nvSpPr>
          <p:cNvPr id="51" name="Google Shape;51;g124cb77f799_0_215"/>
          <p:cNvSpPr txBox="1"/>
          <p:nvPr>
            <p:ph idx="1" type="subTitle"/>
          </p:nvPr>
        </p:nvSpPr>
        <p:spPr>
          <a:xfrm>
            <a:off x="354000" y="3895201"/>
            <a:ext cx="5393700" cy="17940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Clr>
                <a:schemeClr val="lt1"/>
              </a:buClr>
              <a:buSzPts val="2500"/>
              <a:buNone/>
              <a:defRPr sz="2500">
                <a:solidFill>
                  <a:schemeClr val="lt1"/>
                </a:solidFill>
              </a:defRPr>
            </a:lvl1pPr>
            <a:lvl2pPr lvl="1" algn="ctr">
              <a:lnSpc>
                <a:spcPct val="100000"/>
              </a:lnSpc>
              <a:spcBef>
                <a:spcPts val="0"/>
              </a:spcBef>
              <a:spcAft>
                <a:spcPts val="0"/>
              </a:spcAft>
              <a:buClr>
                <a:schemeClr val="lt1"/>
              </a:buClr>
              <a:buSzPts val="2500"/>
              <a:buNone/>
              <a:defRPr sz="2500">
                <a:solidFill>
                  <a:schemeClr val="lt1"/>
                </a:solidFill>
              </a:defRPr>
            </a:lvl2pPr>
            <a:lvl3pPr lvl="2" algn="ctr">
              <a:lnSpc>
                <a:spcPct val="100000"/>
              </a:lnSpc>
              <a:spcBef>
                <a:spcPts val="0"/>
              </a:spcBef>
              <a:spcAft>
                <a:spcPts val="0"/>
              </a:spcAft>
              <a:buClr>
                <a:schemeClr val="lt1"/>
              </a:buClr>
              <a:buSzPts val="2500"/>
              <a:buNone/>
              <a:defRPr sz="2500">
                <a:solidFill>
                  <a:schemeClr val="lt1"/>
                </a:solidFill>
              </a:defRPr>
            </a:lvl3pPr>
            <a:lvl4pPr lvl="3" algn="ctr">
              <a:lnSpc>
                <a:spcPct val="100000"/>
              </a:lnSpc>
              <a:spcBef>
                <a:spcPts val="0"/>
              </a:spcBef>
              <a:spcAft>
                <a:spcPts val="0"/>
              </a:spcAft>
              <a:buClr>
                <a:schemeClr val="lt1"/>
              </a:buClr>
              <a:buSzPts val="2500"/>
              <a:buNone/>
              <a:defRPr sz="2500">
                <a:solidFill>
                  <a:schemeClr val="lt1"/>
                </a:solidFill>
              </a:defRPr>
            </a:lvl4pPr>
            <a:lvl5pPr lvl="4" algn="ctr">
              <a:lnSpc>
                <a:spcPct val="100000"/>
              </a:lnSpc>
              <a:spcBef>
                <a:spcPts val="0"/>
              </a:spcBef>
              <a:spcAft>
                <a:spcPts val="0"/>
              </a:spcAft>
              <a:buClr>
                <a:schemeClr val="lt1"/>
              </a:buClr>
              <a:buSzPts val="2500"/>
              <a:buNone/>
              <a:defRPr sz="2500">
                <a:solidFill>
                  <a:schemeClr val="lt1"/>
                </a:solidFill>
              </a:defRPr>
            </a:lvl5pPr>
            <a:lvl6pPr lvl="5" algn="ctr">
              <a:lnSpc>
                <a:spcPct val="100000"/>
              </a:lnSpc>
              <a:spcBef>
                <a:spcPts val="0"/>
              </a:spcBef>
              <a:spcAft>
                <a:spcPts val="0"/>
              </a:spcAft>
              <a:buClr>
                <a:schemeClr val="lt1"/>
              </a:buClr>
              <a:buSzPts val="2500"/>
              <a:buNone/>
              <a:defRPr sz="2500">
                <a:solidFill>
                  <a:schemeClr val="lt1"/>
                </a:solidFill>
              </a:defRPr>
            </a:lvl6pPr>
            <a:lvl7pPr lvl="6" algn="ctr">
              <a:lnSpc>
                <a:spcPct val="100000"/>
              </a:lnSpc>
              <a:spcBef>
                <a:spcPts val="0"/>
              </a:spcBef>
              <a:spcAft>
                <a:spcPts val="0"/>
              </a:spcAft>
              <a:buClr>
                <a:schemeClr val="lt1"/>
              </a:buClr>
              <a:buSzPts val="2500"/>
              <a:buNone/>
              <a:defRPr sz="2500">
                <a:solidFill>
                  <a:schemeClr val="lt1"/>
                </a:solidFill>
              </a:defRPr>
            </a:lvl7pPr>
            <a:lvl8pPr lvl="7" algn="ctr">
              <a:lnSpc>
                <a:spcPct val="100000"/>
              </a:lnSpc>
              <a:spcBef>
                <a:spcPts val="0"/>
              </a:spcBef>
              <a:spcAft>
                <a:spcPts val="0"/>
              </a:spcAft>
              <a:buClr>
                <a:schemeClr val="lt1"/>
              </a:buClr>
              <a:buSzPts val="2500"/>
              <a:buNone/>
              <a:defRPr sz="2500">
                <a:solidFill>
                  <a:schemeClr val="lt1"/>
                </a:solidFill>
              </a:defRPr>
            </a:lvl8pPr>
            <a:lvl9pPr lvl="8" algn="ctr">
              <a:lnSpc>
                <a:spcPct val="100000"/>
              </a:lnSpc>
              <a:spcBef>
                <a:spcPts val="0"/>
              </a:spcBef>
              <a:spcAft>
                <a:spcPts val="0"/>
              </a:spcAft>
              <a:buClr>
                <a:schemeClr val="lt1"/>
              </a:buClr>
              <a:buSzPts val="2500"/>
              <a:buNone/>
              <a:defRPr sz="2500">
                <a:solidFill>
                  <a:schemeClr val="lt1"/>
                </a:solidFill>
              </a:defRPr>
            </a:lvl9pPr>
          </a:lstStyle>
          <a:p/>
        </p:txBody>
      </p:sp>
      <p:sp>
        <p:nvSpPr>
          <p:cNvPr id="52" name="Google Shape;52;g124cb77f799_0_215"/>
          <p:cNvSpPr txBox="1"/>
          <p:nvPr>
            <p:ph idx="2" type="body"/>
          </p:nvPr>
        </p:nvSpPr>
        <p:spPr>
          <a:xfrm>
            <a:off x="6586000" y="965600"/>
            <a:ext cx="5115900" cy="4926900"/>
          </a:xfrm>
          <a:prstGeom prst="rect">
            <a:avLst/>
          </a:prstGeom>
          <a:noFill/>
          <a:ln>
            <a:noFill/>
          </a:ln>
        </p:spPr>
        <p:txBody>
          <a:bodyPr anchorCtr="0" anchor="ctr"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53" name="Google Shape;53;g124cb77f799_0_215"/>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9" name="Shape 9"/>
        <p:cNvGrpSpPr/>
        <p:nvPr/>
      </p:nvGrpSpPr>
      <p:grpSpPr>
        <a:xfrm>
          <a:off x="0" y="0"/>
          <a:ext cx="0" cy="0"/>
          <a:chOff x="0" y="0"/>
          <a:chExt cx="0" cy="0"/>
        </a:xfrm>
      </p:grpSpPr>
      <p:sp>
        <p:nvSpPr>
          <p:cNvPr id="10" name="Google Shape;10;g124cb77f799_0_179"/>
          <p:cNvSpPr txBox="1"/>
          <p:nvPr>
            <p:ph type="title"/>
          </p:nvPr>
        </p:nvSpPr>
        <p:spPr>
          <a:xfrm>
            <a:off x="415600" y="496667"/>
            <a:ext cx="11360700" cy="978000"/>
          </a:xfrm>
          <a:prstGeom prst="rect">
            <a:avLst/>
          </a:prstGeom>
          <a:noFill/>
          <a:ln>
            <a:noFill/>
          </a:ln>
        </p:spPr>
        <p:txBody>
          <a:bodyPr anchorCtr="0" anchor="b" bIns="121900" lIns="121900" spcFirstLastPara="1" rIns="121900" wrap="square" tIns="121900">
            <a:normAutofit/>
          </a:bodyPr>
          <a:lstStyle>
            <a:lvl1pPr lvl="0" marR="0" rtl="0" algn="l">
              <a:lnSpc>
                <a:spcPct val="100000"/>
              </a:lnSpc>
              <a:spcBef>
                <a:spcPts val="0"/>
              </a:spcBef>
              <a:spcAft>
                <a:spcPts val="0"/>
              </a:spcAft>
              <a:buClr>
                <a:schemeClr val="dk2"/>
              </a:buClr>
              <a:buSzPts val="4000"/>
              <a:buFont typeface="Oswald"/>
              <a:buNone/>
              <a:defRPr b="0" i="0" sz="4000" u="none" cap="none" strike="noStrike">
                <a:solidFill>
                  <a:schemeClr val="dk2"/>
                </a:solidFill>
                <a:latin typeface="Oswald"/>
                <a:ea typeface="Oswald"/>
                <a:cs typeface="Oswald"/>
                <a:sym typeface="Oswald"/>
              </a:defRPr>
            </a:lvl1pPr>
            <a:lvl2pPr lvl="1" marR="0" rtl="0" algn="l">
              <a:lnSpc>
                <a:spcPct val="100000"/>
              </a:lnSpc>
              <a:spcBef>
                <a:spcPts val="0"/>
              </a:spcBef>
              <a:spcAft>
                <a:spcPts val="0"/>
              </a:spcAft>
              <a:buClr>
                <a:schemeClr val="dk2"/>
              </a:buClr>
              <a:buSzPts val="4000"/>
              <a:buFont typeface="Oswald"/>
              <a:buNone/>
              <a:defRPr b="0" i="0" sz="4000" u="none" cap="none" strike="noStrike">
                <a:solidFill>
                  <a:schemeClr val="dk2"/>
                </a:solidFill>
                <a:latin typeface="Oswald"/>
                <a:ea typeface="Oswald"/>
                <a:cs typeface="Oswald"/>
                <a:sym typeface="Oswald"/>
              </a:defRPr>
            </a:lvl2pPr>
            <a:lvl3pPr lvl="2" marR="0" rtl="0" algn="l">
              <a:lnSpc>
                <a:spcPct val="100000"/>
              </a:lnSpc>
              <a:spcBef>
                <a:spcPts val="0"/>
              </a:spcBef>
              <a:spcAft>
                <a:spcPts val="0"/>
              </a:spcAft>
              <a:buClr>
                <a:schemeClr val="dk2"/>
              </a:buClr>
              <a:buSzPts val="4000"/>
              <a:buFont typeface="Oswald"/>
              <a:buNone/>
              <a:defRPr b="0" i="0" sz="4000" u="none" cap="none" strike="noStrike">
                <a:solidFill>
                  <a:schemeClr val="dk2"/>
                </a:solidFill>
                <a:latin typeface="Oswald"/>
                <a:ea typeface="Oswald"/>
                <a:cs typeface="Oswald"/>
                <a:sym typeface="Oswald"/>
              </a:defRPr>
            </a:lvl3pPr>
            <a:lvl4pPr lvl="3" marR="0" rtl="0" algn="l">
              <a:lnSpc>
                <a:spcPct val="100000"/>
              </a:lnSpc>
              <a:spcBef>
                <a:spcPts val="0"/>
              </a:spcBef>
              <a:spcAft>
                <a:spcPts val="0"/>
              </a:spcAft>
              <a:buClr>
                <a:schemeClr val="dk2"/>
              </a:buClr>
              <a:buSzPts val="4000"/>
              <a:buFont typeface="Oswald"/>
              <a:buNone/>
              <a:defRPr b="0" i="0" sz="4000" u="none" cap="none" strike="noStrike">
                <a:solidFill>
                  <a:schemeClr val="dk2"/>
                </a:solidFill>
                <a:latin typeface="Oswald"/>
                <a:ea typeface="Oswald"/>
                <a:cs typeface="Oswald"/>
                <a:sym typeface="Oswald"/>
              </a:defRPr>
            </a:lvl4pPr>
            <a:lvl5pPr lvl="4" marR="0" rtl="0" algn="l">
              <a:lnSpc>
                <a:spcPct val="100000"/>
              </a:lnSpc>
              <a:spcBef>
                <a:spcPts val="0"/>
              </a:spcBef>
              <a:spcAft>
                <a:spcPts val="0"/>
              </a:spcAft>
              <a:buClr>
                <a:schemeClr val="dk2"/>
              </a:buClr>
              <a:buSzPts val="4000"/>
              <a:buFont typeface="Oswald"/>
              <a:buNone/>
              <a:defRPr b="0" i="0" sz="4000" u="none" cap="none" strike="noStrike">
                <a:solidFill>
                  <a:schemeClr val="dk2"/>
                </a:solidFill>
                <a:latin typeface="Oswald"/>
                <a:ea typeface="Oswald"/>
                <a:cs typeface="Oswald"/>
                <a:sym typeface="Oswald"/>
              </a:defRPr>
            </a:lvl5pPr>
            <a:lvl6pPr lvl="5" marR="0" rtl="0" algn="l">
              <a:lnSpc>
                <a:spcPct val="100000"/>
              </a:lnSpc>
              <a:spcBef>
                <a:spcPts val="0"/>
              </a:spcBef>
              <a:spcAft>
                <a:spcPts val="0"/>
              </a:spcAft>
              <a:buClr>
                <a:schemeClr val="dk2"/>
              </a:buClr>
              <a:buSzPts val="4000"/>
              <a:buFont typeface="Oswald"/>
              <a:buNone/>
              <a:defRPr b="0" i="0" sz="4000" u="none" cap="none" strike="noStrike">
                <a:solidFill>
                  <a:schemeClr val="dk2"/>
                </a:solidFill>
                <a:latin typeface="Oswald"/>
                <a:ea typeface="Oswald"/>
                <a:cs typeface="Oswald"/>
                <a:sym typeface="Oswald"/>
              </a:defRPr>
            </a:lvl6pPr>
            <a:lvl7pPr lvl="6" marR="0" rtl="0" algn="l">
              <a:lnSpc>
                <a:spcPct val="100000"/>
              </a:lnSpc>
              <a:spcBef>
                <a:spcPts val="0"/>
              </a:spcBef>
              <a:spcAft>
                <a:spcPts val="0"/>
              </a:spcAft>
              <a:buClr>
                <a:schemeClr val="dk2"/>
              </a:buClr>
              <a:buSzPts val="4000"/>
              <a:buFont typeface="Oswald"/>
              <a:buNone/>
              <a:defRPr b="0" i="0" sz="4000" u="none" cap="none" strike="noStrike">
                <a:solidFill>
                  <a:schemeClr val="dk2"/>
                </a:solidFill>
                <a:latin typeface="Oswald"/>
                <a:ea typeface="Oswald"/>
                <a:cs typeface="Oswald"/>
                <a:sym typeface="Oswald"/>
              </a:defRPr>
            </a:lvl7pPr>
            <a:lvl8pPr lvl="7" marR="0" rtl="0" algn="l">
              <a:lnSpc>
                <a:spcPct val="100000"/>
              </a:lnSpc>
              <a:spcBef>
                <a:spcPts val="0"/>
              </a:spcBef>
              <a:spcAft>
                <a:spcPts val="0"/>
              </a:spcAft>
              <a:buClr>
                <a:schemeClr val="dk2"/>
              </a:buClr>
              <a:buSzPts val="4000"/>
              <a:buFont typeface="Oswald"/>
              <a:buNone/>
              <a:defRPr b="0" i="0" sz="4000" u="none" cap="none" strike="noStrike">
                <a:solidFill>
                  <a:schemeClr val="dk2"/>
                </a:solidFill>
                <a:latin typeface="Oswald"/>
                <a:ea typeface="Oswald"/>
                <a:cs typeface="Oswald"/>
                <a:sym typeface="Oswald"/>
              </a:defRPr>
            </a:lvl8pPr>
            <a:lvl9pPr lvl="8" marR="0" rtl="0" algn="l">
              <a:lnSpc>
                <a:spcPct val="100000"/>
              </a:lnSpc>
              <a:spcBef>
                <a:spcPts val="0"/>
              </a:spcBef>
              <a:spcAft>
                <a:spcPts val="0"/>
              </a:spcAft>
              <a:buClr>
                <a:schemeClr val="dk2"/>
              </a:buClr>
              <a:buSzPts val="4000"/>
              <a:buFont typeface="Oswald"/>
              <a:buNone/>
              <a:defRPr b="0" i="0" sz="4000" u="none" cap="none" strike="noStrike">
                <a:solidFill>
                  <a:schemeClr val="dk2"/>
                </a:solidFill>
                <a:latin typeface="Oswald"/>
                <a:ea typeface="Oswald"/>
                <a:cs typeface="Oswald"/>
                <a:sym typeface="Oswald"/>
              </a:defRPr>
            </a:lvl9pPr>
          </a:lstStyle>
          <a:p/>
        </p:txBody>
      </p:sp>
      <p:sp>
        <p:nvSpPr>
          <p:cNvPr id="11" name="Google Shape;11;g124cb77f799_0_179"/>
          <p:cNvSpPr txBox="1"/>
          <p:nvPr>
            <p:ph idx="1" type="body"/>
          </p:nvPr>
        </p:nvSpPr>
        <p:spPr>
          <a:xfrm>
            <a:off x="415600" y="1958433"/>
            <a:ext cx="11360700" cy="4133100"/>
          </a:xfrm>
          <a:prstGeom prst="rect">
            <a:avLst/>
          </a:prstGeom>
          <a:noFill/>
          <a:ln>
            <a:noFill/>
          </a:ln>
        </p:spPr>
        <p:txBody>
          <a:bodyPr anchorCtr="0" anchor="t" bIns="121900" lIns="121900" spcFirstLastPara="1" rIns="121900" wrap="square" tIns="121900">
            <a:normAutofit/>
          </a:bodyPr>
          <a:lstStyle>
            <a:lvl1pPr indent="-381000" lvl="0" marL="457200" marR="0" rtl="0" algn="l">
              <a:lnSpc>
                <a:spcPct val="115000"/>
              </a:lnSpc>
              <a:spcBef>
                <a:spcPts val="0"/>
              </a:spcBef>
              <a:spcAft>
                <a:spcPts val="0"/>
              </a:spcAft>
              <a:buClr>
                <a:schemeClr val="dk2"/>
              </a:buClr>
              <a:buSzPts val="2400"/>
              <a:buFont typeface="Source Code Pro"/>
              <a:buChar char="●"/>
              <a:defRPr b="0" i="0" sz="2400" u="none" cap="none" strike="noStrike">
                <a:solidFill>
                  <a:schemeClr val="dk2"/>
                </a:solidFill>
                <a:latin typeface="Source Code Pro"/>
                <a:ea typeface="Source Code Pro"/>
                <a:cs typeface="Source Code Pro"/>
                <a:sym typeface="Source Code Pro"/>
              </a:defRPr>
            </a:lvl1pPr>
            <a:lvl2pPr indent="-349250" lvl="1" marL="914400" marR="0" rtl="0" algn="l">
              <a:lnSpc>
                <a:spcPct val="115000"/>
              </a:lnSpc>
              <a:spcBef>
                <a:spcPts val="0"/>
              </a:spcBef>
              <a:spcAft>
                <a:spcPts val="0"/>
              </a:spcAft>
              <a:buClr>
                <a:schemeClr val="dk2"/>
              </a:buClr>
              <a:buSzPts val="1900"/>
              <a:buFont typeface="Source Code Pro"/>
              <a:buChar char="○"/>
              <a:defRPr b="0" i="0" sz="1900" u="none" cap="none" strike="noStrike">
                <a:solidFill>
                  <a:schemeClr val="dk2"/>
                </a:solidFill>
                <a:latin typeface="Source Code Pro"/>
                <a:ea typeface="Source Code Pro"/>
                <a:cs typeface="Source Code Pro"/>
                <a:sym typeface="Source Code Pro"/>
              </a:defRPr>
            </a:lvl2pPr>
            <a:lvl3pPr indent="-349250" lvl="2" marL="1371600" marR="0" rtl="0" algn="l">
              <a:lnSpc>
                <a:spcPct val="115000"/>
              </a:lnSpc>
              <a:spcBef>
                <a:spcPts val="0"/>
              </a:spcBef>
              <a:spcAft>
                <a:spcPts val="0"/>
              </a:spcAft>
              <a:buClr>
                <a:schemeClr val="dk2"/>
              </a:buClr>
              <a:buSzPts val="1900"/>
              <a:buFont typeface="Source Code Pro"/>
              <a:buChar char="■"/>
              <a:defRPr b="0" i="0" sz="1900" u="none" cap="none" strike="noStrike">
                <a:solidFill>
                  <a:schemeClr val="dk2"/>
                </a:solidFill>
                <a:latin typeface="Source Code Pro"/>
                <a:ea typeface="Source Code Pro"/>
                <a:cs typeface="Source Code Pro"/>
                <a:sym typeface="Source Code Pro"/>
              </a:defRPr>
            </a:lvl3pPr>
            <a:lvl4pPr indent="-349250" lvl="3" marL="1828800" marR="0" rtl="0" algn="l">
              <a:lnSpc>
                <a:spcPct val="115000"/>
              </a:lnSpc>
              <a:spcBef>
                <a:spcPts val="0"/>
              </a:spcBef>
              <a:spcAft>
                <a:spcPts val="0"/>
              </a:spcAft>
              <a:buClr>
                <a:schemeClr val="dk2"/>
              </a:buClr>
              <a:buSzPts val="1900"/>
              <a:buFont typeface="Source Code Pro"/>
              <a:buChar char="●"/>
              <a:defRPr b="0" i="0" sz="1900" u="none" cap="none" strike="noStrike">
                <a:solidFill>
                  <a:schemeClr val="dk2"/>
                </a:solidFill>
                <a:latin typeface="Source Code Pro"/>
                <a:ea typeface="Source Code Pro"/>
                <a:cs typeface="Source Code Pro"/>
                <a:sym typeface="Source Code Pro"/>
              </a:defRPr>
            </a:lvl4pPr>
            <a:lvl5pPr indent="-349250" lvl="4" marL="2286000" marR="0" rtl="0" algn="l">
              <a:lnSpc>
                <a:spcPct val="115000"/>
              </a:lnSpc>
              <a:spcBef>
                <a:spcPts val="0"/>
              </a:spcBef>
              <a:spcAft>
                <a:spcPts val="0"/>
              </a:spcAft>
              <a:buClr>
                <a:schemeClr val="dk2"/>
              </a:buClr>
              <a:buSzPts val="1900"/>
              <a:buFont typeface="Source Code Pro"/>
              <a:buChar char="○"/>
              <a:defRPr b="0" i="0" sz="1900" u="none" cap="none" strike="noStrike">
                <a:solidFill>
                  <a:schemeClr val="dk2"/>
                </a:solidFill>
                <a:latin typeface="Source Code Pro"/>
                <a:ea typeface="Source Code Pro"/>
                <a:cs typeface="Source Code Pro"/>
                <a:sym typeface="Source Code Pro"/>
              </a:defRPr>
            </a:lvl5pPr>
            <a:lvl6pPr indent="-349250" lvl="5" marL="2743200" marR="0" rtl="0" algn="l">
              <a:lnSpc>
                <a:spcPct val="115000"/>
              </a:lnSpc>
              <a:spcBef>
                <a:spcPts val="0"/>
              </a:spcBef>
              <a:spcAft>
                <a:spcPts val="0"/>
              </a:spcAft>
              <a:buClr>
                <a:schemeClr val="dk2"/>
              </a:buClr>
              <a:buSzPts val="1900"/>
              <a:buFont typeface="Source Code Pro"/>
              <a:buChar char="■"/>
              <a:defRPr b="0" i="0" sz="1900" u="none" cap="none" strike="noStrike">
                <a:solidFill>
                  <a:schemeClr val="dk2"/>
                </a:solidFill>
                <a:latin typeface="Source Code Pro"/>
                <a:ea typeface="Source Code Pro"/>
                <a:cs typeface="Source Code Pro"/>
                <a:sym typeface="Source Code Pro"/>
              </a:defRPr>
            </a:lvl6pPr>
            <a:lvl7pPr indent="-349250" lvl="6" marL="3200400" marR="0" rtl="0" algn="l">
              <a:lnSpc>
                <a:spcPct val="115000"/>
              </a:lnSpc>
              <a:spcBef>
                <a:spcPts val="0"/>
              </a:spcBef>
              <a:spcAft>
                <a:spcPts val="0"/>
              </a:spcAft>
              <a:buClr>
                <a:schemeClr val="dk2"/>
              </a:buClr>
              <a:buSzPts val="1900"/>
              <a:buFont typeface="Source Code Pro"/>
              <a:buChar char="●"/>
              <a:defRPr b="0" i="0" sz="1900" u="none" cap="none" strike="noStrike">
                <a:solidFill>
                  <a:schemeClr val="dk2"/>
                </a:solidFill>
                <a:latin typeface="Source Code Pro"/>
                <a:ea typeface="Source Code Pro"/>
                <a:cs typeface="Source Code Pro"/>
                <a:sym typeface="Source Code Pro"/>
              </a:defRPr>
            </a:lvl7pPr>
            <a:lvl8pPr indent="-349250" lvl="7" marL="3657600" marR="0" rtl="0" algn="l">
              <a:lnSpc>
                <a:spcPct val="115000"/>
              </a:lnSpc>
              <a:spcBef>
                <a:spcPts val="0"/>
              </a:spcBef>
              <a:spcAft>
                <a:spcPts val="0"/>
              </a:spcAft>
              <a:buClr>
                <a:schemeClr val="dk2"/>
              </a:buClr>
              <a:buSzPts val="1900"/>
              <a:buFont typeface="Source Code Pro"/>
              <a:buChar char="○"/>
              <a:defRPr b="0" i="0" sz="1900" u="none" cap="none" strike="noStrike">
                <a:solidFill>
                  <a:schemeClr val="dk2"/>
                </a:solidFill>
                <a:latin typeface="Source Code Pro"/>
                <a:ea typeface="Source Code Pro"/>
                <a:cs typeface="Source Code Pro"/>
                <a:sym typeface="Source Code Pro"/>
              </a:defRPr>
            </a:lvl8pPr>
            <a:lvl9pPr indent="-349250" lvl="8" marL="4114800" marR="0" rtl="0" algn="l">
              <a:lnSpc>
                <a:spcPct val="115000"/>
              </a:lnSpc>
              <a:spcBef>
                <a:spcPts val="0"/>
              </a:spcBef>
              <a:spcAft>
                <a:spcPts val="0"/>
              </a:spcAft>
              <a:buClr>
                <a:schemeClr val="dk2"/>
              </a:buClr>
              <a:buSzPts val="1900"/>
              <a:buFont typeface="Source Code Pro"/>
              <a:buChar char="■"/>
              <a:defRPr b="0" i="0" sz="1900" u="none" cap="none" strike="noStrike">
                <a:solidFill>
                  <a:schemeClr val="dk2"/>
                </a:solidFill>
                <a:latin typeface="Source Code Pro"/>
                <a:ea typeface="Source Code Pro"/>
                <a:cs typeface="Source Code Pro"/>
                <a:sym typeface="Source Code Pro"/>
              </a:defRPr>
            </a:lvl9pPr>
          </a:lstStyle>
          <a:p/>
        </p:txBody>
      </p:sp>
      <p:sp>
        <p:nvSpPr>
          <p:cNvPr id="12" name="Google Shape;12;g124cb77f799_0_17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ko-K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8.png"/><Relationship Id="rId5" Type="http://schemas.openxmlformats.org/officeDocument/2006/relationships/image" Target="../media/image17.jpg"/><Relationship Id="rId6" Type="http://schemas.openxmlformats.org/officeDocument/2006/relationships/image" Target="../media/image13.jpg"/><Relationship Id="rId7" Type="http://schemas.openxmlformats.org/officeDocument/2006/relationships/image" Target="../media/image4.jpg"/><Relationship Id="rId8" Type="http://schemas.openxmlformats.org/officeDocument/2006/relationships/image" Target="../media/image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drive.google.com/file/d/1_ckzAdhODlcJE8n1Tts0AbfUiX5WVmt9/view" TargetMode="Externa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68" name="Shape 68"/>
        <p:cNvGrpSpPr/>
        <p:nvPr/>
      </p:nvGrpSpPr>
      <p:grpSpPr>
        <a:xfrm>
          <a:off x="0" y="0"/>
          <a:ext cx="0" cy="0"/>
          <a:chOff x="0" y="0"/>
          <a:chExt cx="0" cy="0"/>
        </a:xfrm>
      </p:grpSpPr>
      <p:sp>
        <p:nvSpPr>
          <p:cNvPr id="69" name="Google Shape;69;g124cb77f799_0_1"/>
          <p:cNvSpPr txBox="1"/>
          <p:nvPr/>
        </p:nvSpPr>
        <p:spPr>
          <a:xfrm>
            <a:off x="6555668" y="4149070"/>
            <a:ext cx="5158500" cy="861900"/>
          </a:xfrm>
          <a:prstGeom prst="rect">
            <a:avLst/>
          </a:prstGeom>
          <a:noFill/>
          <a:ln>
            <a:noFill/>
          </a:ln>
        </p:spPr>
        <p:txBody>
          <a:bodyPr anchorCtr="0" anchor="t" bIns="0" lIns="91425" spcFirstLastPara="1" rIns="91425" wrap="square" tIns="0">
            <a:spAutoFit/>
          </a:bodyPr>
          <a:lstStyle/>
          <a:p>
            <a:pPr indent="0" lvl="0" marL="0" marR="0" rtl="0" algn="r">
              <a:lnSpc>
                <a:spcPct val="150000"/>
              </a:lnSpc>
              <a:spcBef>
                <a:spcPts val="0"/>
              </a:spcBef>
              <a:spcAft>
                <a:spcPts val="0"/>
              </a:spcAft>
              <a:buClr>
                <a:srgbClr val="000000"/>
              </a:buClr>
              <a:buSzPts val="2400"/>
              <a:buFont typeface="Arial"/>
              <a:buNone/>
            </a:pPr>
            <a:r>
              <a:rPr b="1" i="0" lang="ko-KR" sz="2400" u="none" cap="none" strike="noStrike">
                <a:solidFill>
                  <a:srgbClr val="3F3F3F"/>
                </a:solidFill>
                <a:latin typeface="Calibri"/>
                <a:ea typeface="Calibri"/>
                <a:cs typeface="Calibri"/>
                <a:sym typeface="Calibri"/>
              </a:rPr>
              <a:t>AI 13기 - 8팀</a:t>
            </a:r>
            <a:endParaRPr b="0" i="0" sz="1400" u="none" cap="none" strike="noStrike">
              <a:solidFill>
                <a:srgbClr val="000000"/>
              </a:solidFill>
              <a:latin typeface="Arial"/>
              <a:ea typeface="Arial"/>
              <a:cs typeface="Arial"/>
              <a:sym typeface="Arial"/>
            </a:endParaRPr>
          </a:p>
          <a:p>
            <a:pPr indent="0" lvl="0" marL="0" marR="0" rtl="0" algn="r">
              <a:lnSpc>
                <a:spcPct val="150000"/>
              </a:lnSpc>
              <a:spcBef>
                <a:spcPts val="0"/>
              </a:spcBef>
              <a:spcAft>
                <a:spcPts val="0"/>
              </a:spcAft>
              <a:buClr>
                <a:srgbClr val="000000"/>
              </a:buClr>
              <a:buSzPts val="2000"/>
              <a:buFont typeface="Arial"/>
              <a:buNone/>
            </a:pPr>
            <a:r>
              <a:rPr b="1" i="0" lang="ko-KR" sz="2000" u="none" cap="none" strike="noStrike">
                <a:solidFill>
                  <a:srgbClr val="3F3F3F"/>
                </a:solidFill>
                <a:latin typeface="Calibri"/>
                <a:ea typeface="Calibri"/>
                <a:cs typeface="Calibri"/>
                <a:sym typeface="Calibri"/>
              </a:rPr>
              <a:t>권병현,주보국,박동주,김영진,박진수</a:t>
            </a:r>
            <a:endParaRPr b="1" i="0" sz="2000" u="none" cap="none" strike="noStrike">
              <a:solidFill>
                <a:srgbClr val="3F3F3F"/>
              </a:solidFill>
              <a:latin typeface="Calibri"/>
              <a:ea typeface="Calibri"/>
              <a:cs typeface="Calibri"/>
              <a:sym typeface="Calibri"/>
            </a:endParaRPr>
          </a:p>
        </p:txBody>
      </p:sp>
      <p:sp>
        <p:nvSpPr>
          <p:cNvPr id="70" name="Google Shape;70;g124cb77f799_0_1"/>
          <p:cNvSpPr/>
          <p:nvPr/>
        </p:nvSpPr>
        <p:spPr>
          <a:xfrm>
            <a:off x="1" y="1579670"/>
            <a:ext cx="12192000" cy="2190900"/>
          </a:xfrm>
          <a:prstGeom prst="rect">
            <a:avLst/>
          </a:prstGeom>
          <a:solidFill>
            <a:srgbClr val="D9D2E9"/>
          </a:solidFill>
          <a:ln cap="flat" cmpd="sng" w="9525">
            <a:solidFill>
              <a:srgbClr val="D9D2E9"/>
            </a:solidFill>
            <a:prstDash val="solid"/>
            <a:round/>
            <a:headEnd len="sm" w="sm" type="none"/>
            <a:tailEnd len="sm" w="sm" type="none"/>
          </a:ln>
          <a:effectLst>
            <a:outerShdw blurRad="63500" rotWithShape="0" algn="ctr">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939597"/>
              </a:solidFill>
              <a:latin typeface="Calibri"/>
              <a:ea typeface="Calibri"/>
              <a:cs typeface="Calibri"/>
              <a:sym typeface="Calibri"/>
            </a:endParaRPr>
          </a:p>
        </p:txBody>
      </p:sp>
      <p:sp>
        <p:nvSpPr>
          <p:cNvPr id="71" name="Google Shape;71;g124cb77f799_0_1"/>
          <p:cNvSpPr/>
          <p:nvPr/>
        </p:nvSpPr>
        <p:spPr>
          <a:xfrm>
            <a:off x="1195550" y="118250"/>
            <a:ext cx="12192000" cy="457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72" name="Google Shape;72;g124cb77f799_0_1"/>
          <p:cNvSpPr/>
          <p:nvPr/>
        </p:nvSpPr>
        <p:spPr>
          <a:xfrm>
            <a:off x="12054634" y="77303"/>
            <a:ext cx="8851800" cy="2862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73" name="Google Shape;73;g124cb77f799_0_1"/>
          <p:cNvSpPr txBox="1"/>
          <p:nvPr/>
        </p:nvSpPr>
        <p:spPr>
          <a:xfrm>
            <a:off x="3520975" y="2320200"/>
            <a:ext cx="9918600" cy="1288200"/>
          </a:xfrm>
          <a:prstGeom prst="rect">
            <a:avLst/>
          </a:prstGeom>
          <a:noFill/>
          <a:ln>
            <a:noFill/>
          </a:ln>
        </p:spPr>
        <p:txBody>
          <a:bodyPr anchorCtr="0" anchor="t" bIns="0" lIns="91425" spcFirstLastPara="1" rIns="91425" wrap="square" tIns="0">
            <a:spAutoFit/>
          </a:bodyPr>
          <a:lstStyle/>
          <a:p>
            <a:pPr indent="0" lvl="0" marL="0" marR="0" rtl="0" algn="l">
              <a:lnSpc>
                <a:spcPct val="115000"/>
              </a:lnSpc>
              <a:spcBef>
                <a:spcPts val="0"/>
              </a:spcBef>
              <a:spcAft>
                <a:spcPts val="0"/>
              </a:spcAft>
              <a:buClr>
                <a:srgbClr val="000000"/>
              </a:buClr>
              <a:buSzPts val="3800"/>
              <a:buFont typeface="Arial"/>
              <a:buNone/>
            </a:pPr>
            <a:r>
              <a:rPr b="0" i="0" lang="ko-KR" sz="3800" u="none" cap="none" strike="noStrike">
                <a:solidFill>
                  <a:srgbClr val="000000"/>
                </a:solidFill>
                <a:latin typeface="Arial"/>
                <a:ea typeface="Arial"/>
                <a:cs typeface="Arial"/>
                <a:sym typeface="Arial"/>
              </a:rPr>
              <a:t>instagram 악성광고 차단 서비스</a:t>
            </a:r>
            <a:endParaRPr b="0" i="0" sz="38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4000"/>
              <a:buFont typeface="Arial"/>
              <a:buNone/>
            </a:pPr>
            <a:r>
              <a:t/>
            </a:r>
            <a:endParaRPr b="1" i="0" sz="4000" u="none" cap="none" strike="noStrike">
              <a:solidFill>
                <a:srgbClr val="3F3F3F"/>
              </a:solidFill>
              <a:latin typeface="Calibri"/>
              <a:ea typeface="Calibri"/>
              <a:cs typeface="Calibri"/>
              <a:sym typeface="Calibri"/>
            </a:endParaRPr>
          </a:p>
        </p:txBody>
      </p:sp>
      <p:cxnSp>
        <p:nvCxnSpPr>
          <p:cNvPr id="74" name="Google Shape;74;g124cb77f799_0_1"/>
          <p:cNvCxnSpPr/>
          <p:nvPr/>
        </p:nvCxnSpPr>
        <p:spPr>
          <a:xfrm flipH="1" rot="10800000">
            <a:off x="8552800" y="932675"/>
            <a:ext cx="3468300" cy="26400"/>
          </a:xfrm>
          <a:prstGeom prst="straightConnector1">
            <a:avLst/>
          </a:prstGeom>
          <a:noFill/>
          <a:ln cap="flat" cmpd="sng" w="12700">
            <a:solidFill>
              <a:srgbClr val="7F7F7F"/>
            </a:solidFill>
            <a:prstDash val="solid"/>
            <a:miter lim="800000"/>
            <a:headEnd len="sm" w="sm" type="none"/>
            <a:tailEnd len="sm" w="sm" type="none"/>
          </a:ln>
        </p:spPr>
      </p:cxnSp>
      <p:sp>
        <p:nvSpPr>
          <p:cNvPr id="75" name="Google Shape;75;g124cb77f799_0_1"/>
          <p:cNvSpPr txBox="1"/>
          <p:nvPr/>
        </p:nvSpPr>
        <p:spPr>
          <a:xfrm>
            <a:off x="8772600" y="405175"/>
            <a:ext cx="32820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Code states Project 1 </a:t>
            </a:r>
            <a:endParaRPr b="0" i="0" sz="1400" u="none" cap="none" strike="noStrike">
              <a:solidFill>
                <a:srgbClr val="000000"/>
              </a:solidFill>
              <a:latin typeface="Arial"/>
              <a:ea typeface="Arial"/>
              <a:cs typeface="Arial"/>
              <a:sym typeface="Arial"/>
            </a:endParaRPr>
          </a:p>
        </p:txBody>
      </p:sp>
      <p:pic>
        <p:nvPicPr>
          <p:cNvPr id="76" name="Google Shape;76;g124cb77f799_0_1"/>
          <p:cNvPicPr preferRelativeResize="0"/>
          <p:nvPr/>
        </p:nvPicPr>
        <p:blipFill rotWithShape="1">
          <a:blip r:embed="rId3">
            <a:alphaModFix/>
          </a:blip>
          <a:srcRect b="0" l="0" r="0" t="0"/>
          <a:stretch/>
        </p:blipFill>
        <p:spPr>
          <a:xfrm>
            <a:off x="395701" y="6348813"/>
            <a:ext cx="1482842" cy="385879"/>
          </a:xfrm>
          <a:prstGeom prst="rect">
            <a:avLst/>
          </a:prstGeom>
          <a:noFill/>
          <a:ln>
            <a:noFill/>
          </a:ln>
        </p:spPr>
      </p:pic>
      <p:pic>
        <p:nvPicPr>
          <p:cNvPr descr="EMB0000378c3f3d" id="77" name="Google Shape;77;g124cb77f799_0_1"/>
          <p:cNvPicPr preferRelativeResize="0"/>
          <p:nvPr/>
        </p:nvPicPr>
        <p:blipFill rotWithShape="1">
          <a:blip r:embed="rId4">
            <a:alphaModFix/>
          </a:blip>
          <a:srcRect b="0" l="0" r="0" t="0"/>
          <a:stretch/>
        </p:blipFill>
        <p:spPr>
          <a:xfrm>
            <a:off x="1895464" y="6381328"/>
            <a:ext cx="1180238" cy="37574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173" name="Shape 173"/>
        <p:cNvGrpSpPr/>
        <p:nvPr/>
      </p:nvGrpSpPr>
      <p:grpSpPr>
        <a:xfrm>
          <a:off x="0" y="0"/>
          <a:ext cx="0" cy="0"/>
          <a:chOff x="0" y="0"/>
          <a:chExt cx="0" cy="0"/>
        </a:xfrm>
      </p:grpSpPr>
      <p:sp>
        <p:nvSpPr>
          <p:cNvPr id="174" name="Google Shape;174;g1521006e93e_0_21"/>
          <p:cNvSpPr/>
          <p:nvPr/>
        </p:nvSpPr>
        <p:spPr>
          <a:xfrm>
            <a:off x="227348" y="191995"/>
            <a:ext cx="11737200" cy="6408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75" name="Google Shape;175;g1521006e93e_0_21"/>
          <p:cNvSpPr txBox="1"/>
          <p:nvPr/>
        </p:nvSpPr>
        <p:spPr>
          <a:xfrm>
            <a:off x="255958" y="197876"/>
            <a:ext cx="11604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04</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sp>
        <p:nvSpPr>
          <p:cNvPr id="176" name="Google Shape;176;g1521006e93e_0_21"/>
          <p:cNvSpPr txBox="1"/>
          <p:nvPr/>
        </p:nvSpPr>
        <p:spPr>
          <a:xfrm>
            <a:off x="1164401" y="313350"/>
            <a:ext cx="33756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04. 프로젝트 수행 결과</a:t>
            </a:r>
            <a:endParaRPr b="0" i="0" sz="1400" u="none" cap="none" strike="noStrike">
              <a:solidFill>
                <a:srgbClr val="000000"/>
              </a:solidFill>
              <a:latin typeface="Arial"/>
              <a:ea typeface="Arial"/>
              <a:cs typeface="Arial"/>
              <a:sym typeface="Arial"/>
            </a:endParaRPr>
          </a:p>
        </p:txBody>
      </p:sp>
      <p:cxnSp>
        <p:nvCxnSpPr>
          <p:cNvPr id="177" name="Google Shape;177;g1521006e93e_0_21"/>
          <p:cNvCxnSpPr/>
          <p:nvPr/>
        </p:nvCxnSpPr>
        <p:spPr>
          <a:xfrm>
            <a:off x="4151784" y="790415"/>
            <a:ext cx="7736100" cy="0"/>
          </a:xfrm>
          <a:prstGeom prst="straightConnector1">
            <a:avLst/>
          </a:prstGeom>
          <a:noFill/>
          <a:ln cap="flat" cmpd="sng" w="12700">
            <a:solidFill>
              <a:srgbClr val="7F7F7F"/>
            </a:solidFill>
            <a:prstDash val="solid"/>
            <a:miter lim="800000"/>
            <a:headEnd len="sm" w="sm" type="none"/>
            <a:tailEnd len="sm" w="sm" type="none"/>
          </a:ln>
        </p:spPr>
      </p:cxnSp>
      <p:sp>
        <p:nvSpPr>
          <p:cNvPr id="178" name="Google Shape;178;g1521006e93e_0_21"/>
          <p:cNvSpPr txBox="1"/>
          <p:nvPr/>
        </p:nvSpPr>
        <p:spPr>
          <a:xfrm>
            <a:off x="660398" y="728723"/>
            <a:ext cx="5040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D0CECE"/>
                </a:solidFill>
                <a:latin typeface="Arial"/>
                <a:ea typeface="Arial"/>
                <a:cs typeface="Arial"/>
                <a:sym typeface="Arial"/>
              </a:rPr>
              <a:t>▶</a:t>
            </a:r>
            <a:endParaRPr b="1" i="0" sz="2800" u="none" cap="none" strike="noStrike">
              <a:solidFill>
                <a:srgbClr val="D0CECE"/>
              </a:solidFill>
              <a:latin typeface="Arial"/>
              <a:ea typeface="Arial"/>
              <a:cs typeface="Arial"/>
              <a:sym typeface="Arial"/>
            </a:endParaRPr>
          </a:p>
        </p:txBody>
      </p:sp>
      <p:sp>
        <p:nvSpPr>
          <p:cNvPr id="179" name="Google Shape;179;g1521006e93e_0_21"/>
          <p:cNvSpPr/>
          <p:nvPr/>
        </p:nvSpPr>
        <p:spPr>
          <a:xfrm>
            <a:off x="1222335" y="805665"/>
            <a:ext cx="88512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ko-KR" sz="1800" u="none" cap="none" strike="noStrike">
                <a:solidFill>
                  <a:srgbClr val="3A3838"/>
                </a:solidFill>
                <a:latin typeface="Calibri"/>
                <a:ea typeface="Calibri"/>
                <a:cs typeface="Calibri"/>
                <a:sym typeface="Calibri"/>
              </a:rPr>
              <a:t>프로젝트 결과 도출 과정 설명</a:t>
            </a:r>
            <a:endParaRPr b="1" i="0" sz="1800" u="none" cap="none" strike="noStrike">
              <a:solidFill>
                <a:srgbClr val="3A3838"/>
              </a:solidFill>
              <a:latin typeface="Calibri"/>
              <a:ea typeface="Calibri"/>
              <a:cs typeface="Calibri"/>
              <a:sym typeface="Calibri"/>
            </a:endParaRPr>
          </a:p>
        </p:txBody>
      </p:sp>
      <p:pic>
        <p:nvPicPr>
          <p:cNvPr id="180" name="Google Shape;180;g1521006e93e_0_21"/>
          <p:cNvPicPr preferRelativeResize="0"/>
          <p:nvPr/>
        </p:nvPicPr>
        <p:blipFill>
          <a:blip r:embed="rId3">
            <a:alphaModFix/>
          </a:blip>
          <a:stretch>
            <a:fillRect/>
          </a:stretch>
        </p:blipFill>
        <p:spPr>
          <a:xfrm>
            <a:off x="464625" y="1174975"/>
            <a:ext cx="11318502" cy="52228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184" name="Shape 184"/>
        <p:cNvGrpSpPr/>
        <p:nvPr/>
      </p:nvGrpSpPr>
      <p:grpSpPr>
        <a:xfrm>
          <a:off x="0" y="0"/>
          <a:ext cx="0" cy="0"/>
          <a:chOff x="0" y="0"/>
          <a:chExt cx="0" cy="0"/>
        </a:xfrm>
      </p:grpSpPr>
      <p:sp>
        <p:nvSpPr>
          <p:cNvPr id="185" name="Google Shape;185;p8"/>
          <p:cNvSpPr/>
          <p:nvPr/>
        </p:nvSpPr>
        <p:spPr>
          <a:xfrm>
            <a:off x="227348" y="191995"/>
            <a:ext cx="11737304" cy="6408712"/>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6" name="Google Shape;186;p8"/>
          <p:cNvSpPr txBox="1"/>
          <p:nvPr/>
        </p:nvSpPr>
        <p:spPr>
          <a:xfrm>
            <a:off x="1031772" y="971997"/>
            <a:ext cx="7416900" cy="1246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lang="ko-KR" sz="2700">
                <a:solidFill>
                  <a:srgbClr val="3A3838"/>
                </a:solidFill>
                <a:latin typeface="Calibri"/>
                <a:ea typeface="Calibri"/>
                <a:cs typeface="Calibri"/>
                <a:sym typeface="Calibri"/>
              </a:rPr>
              <a:t>2. Data Mining</a:t>
            </a:r>
            <a:endParaRPr b="0" i="0" sz="2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3A3838"/>
              </a:solidFill>
              <a:latin typeface="Calibri"/>
              <a:ea typeface="Calibri"/>
              <a:cs typeface="Calibri"/>
              <a:sym typeface="Calibri"/>
            </a:endParaRPr>
          </a:p>
        </p:txBody>
      </p:sp>
      <p:sp>
        <p:nvSpPr>
          <p:cNvPr id="187" name="Google Shape;187;p8"/>
          <p:cNvSpPr txBox="1"/>
          <p:nvPr/>
        </p:nvSpPr>
        <p:spPr>
          <a:xfrm>
            <a:off x="1177325" y="821622"/>
            <a:ext cx="279298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3A3838"/>
              </a:solidFill>
              <a:latin typeface="Calibri"/>
              <a:ea typeface="Calibri"/>
              <a:cs typeface="Calibri"/>
              <a:sym typeface="Calibri"/>
            </a:endParaRPr>
          </a:p>
        </p:txBody>
      </p:sp>
      <p:sp>
        <p:nvSpPr>
          <p:cNvPr id="188" name="Google Shape;188;p8"/>
          <p:cNvSpPr txBox="1"/>
          <p:nvPr/>
        </p:nvSpPr>
        <p:spPr>
          <a:xfrm>
            <a:off x="610150" y="1163563"/>
            <a:ext cx="504056"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D0CECE"/>
                </a:solidFill>
                <a:latin typeface="Arial"/>
                <a:ea typeface="Arial"/>
                <a:cs typeface="Arial"/>
                <a:sym typeface="Arial"/>
              </a:rPr>
              <a:t>▶</a:t>
            </a:r>
            <a:endParaRPr b="1" i="0" sz="2800" u="none" cap="none" strike="noStrike">
              <a:solidFill>
                <a:srgbClr val="D0CECE"/>
              </a:solidFill>
              <a:latin typeface="Arial"/>
              <a:ea typeface="Arial"/>
              <a:cs typeface="Arial"/>
              <a:sym typeface="Arial"/>
            </a:endParaRPr>
          </a:p>
        </p:txBody>
      </p:sp>
      <p:cxnSp>
        <p:nvCxnSpPr>
          <p:cNvPr id="189" name="Google Shape;189;p8"/>
          <p:cNvCxnSpPr/>
          <p:nvPr/>
        </p:nvCxnSpPr>
        <p:spPr>
          <a:xfrm flipH="1" rot="10800000">
            <a:off x="4259796" y="980729"/>
            <a:ext cx="7628196" cy="19843"/>
          </a:xfrm>
          <a:prstGeom prst="straightConnector1">
            <a:avLst/>
          </a:prstGeom>
          <a:noFill/>
          <a:ln cap="flat" cmpd="sng" w="12700">
            <a:solidFill>
              <a:srgbClr val="7F7F7F"/>
            </a:solidFill>
            <a:prstDash val="solid"/>
            <a:miter lim="800000"/>
            <a:headEnd len="sm" w="sm" type="none"/>
            <a:tailEnd len="sm" w="sm" type="none"/>
          </a:ln>
        </p:spPr>
      </p:cxnSp>
      <p:sp>
        <p:nvSpPr>
          <p:cNvPr id="190" name="Google Shape;190;p8"/>
          <p:cNvSpPr txBox="1"/>
          <p:nvPr/>
        </p:nvSpPr>
        <p:spPr>
          <a:xfrm>
            <a:off x="255958" y="197876"/>
            <a:ext cx="1160462"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04</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sp>
        <p:nvSpPr>
          <p:cNvPr id="191" name="Google Shape;191;p8"/>
          <p:cNvSpPr txBox="1"/>
          <p:nvPr/>
        </p:nvSpPr>
        <p:spPr>
          <a:xfrm>
            <a:off x="1164401" y="313350"/>
            <a:ext cx="33945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04. 프로젝트 수행 결과</a:t>
            </a:r>
            <a:endParaRPr b="0" i="0" sz="1400" u="none" cap="none" strike="noStrike">
              <a:solidFill>
                <a:srgbClr val="000000"/>
              </a:solidFill>
              <a:latin typeface="Arial"/>
              <a:ea typeface="Arial"/>
              <a:cs typeface="Arial"/>
              <a:sym typeface="Arial"/>
            </a:endParaRPr>
          </a:p>
        </p:txBody>
      </p:sp>
      <p:sp>
        <p:nvSpPr>
          <p:cNvPr id="192" name="Google Shape;192;p8"/>
          <p:cNvSpPr txBox="1"/>
          <p:nvPr/>
        </p:nvSpPr>
        <p:spPr>
          <a:xfrm>
            <a:off x="916011" y="1553315"/>
            <a:ext cx="3846300" cy="6309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600"/>
              <a:buFont typeface="Arial"/>
              <a:buNone/>
            </a:pPr>
            <a:r>
              <a:rPr lang="ko-KR"/>
              <a:t>instaloader Module</a:t>
            </a:r>
            <a:r>
              <a:rPr lang="ko-KR"/>
              <a:t>을 설치하여 웹스크래핑 진행.</a:t>
            </a:r>
            <a:endParaRPr/>
          </a:p>
          <a:p>
            <a:pPr indent="0" lvl="0" marL="0" marR="0" rtl="0" algn="l">
              <a:lnSpc>
                <a:spcPct val="150000"/>
              </a:lnSpc>
              <a:spcBef>
                <a:spcPts val="0"/>
              </a:spcBef>
              <a:spcAft>
                <a:spcPts val="0"/>
              </a:spcAft>
              <a:buClr>
                <a:srgbClr val="000000"/>
              </a:buClr>
              <a:buSzPts val="1600"/>
              <a:buFont typeface="Arial"/>
              <a:buNone/>
            </a:pPr>
            <a:r>
              <a:rPr lang="ko-KR"/>
              <a:t>모듈의 사용법은 깃헙을 참조 하였다.</a:t>
            </a:r>
            <a:endParaRPr/>
          </a:p>
        </p:txBody>
      </p:sp>
      <p:pic>
        <p:nvPicPr>
          <p:cNvPr id="193" name="Google Shape;193;p8"/>
          <p:cNvPicPr preferRelativeResize="0"/>
          <p:nvPr/>
        </p:nvPicPr>
        <p:blipFill>
          <a:blip r:embed="rId3">
            <a:alphaModFix/>
          </a:blip>
          <a:stretch>
            <a:fillRect/>
          </a:stretch>
        </p:blipFill>
        <p:spPr>
          <a:xfrm>
            <a:off x="916000" y="2285037"/>
            <a:ext cx="3551600" cy="3300373"/>
          </a:xfrm>
          <a:prstGeom prst="rect">
            <a:avLst/>
          </a:prstGeom>
          <a:noFill/>
          <a:ln>
            <a:noFill/>
          </a:ln>
        </p:spPr>
      </p:pic>
      <p:sp>
        <p:nvSpPr>
          <p:cNvPr id="194" name="Google Shape;194;p8"/>
          <p:cNvSpPr txBox="1"/>
          <p:nvPr/>
        </p:nvSpPr>
        <p:spPr>
          <a:xfrm>
            <a:off x="4682275" y="3472000"/>
            <a:ext cx="5040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D0CECE"/>
                </a:solidFill>
                <a:latin typeface="Arial"/>
                <a:ea typeface="Arial"/>
                <a:cs typeface="Arial"/>
                <a:sym typeface="Arial"/>
              </a:rPr>
              <a:t>▶</a:t>
            </a:r>
            <a:endParaRPr b="1" i="0" sz="2800" u="none" cap="none" strike="noStrike">
              <a:solidFill>
                <a:srgbClr val="D0CECE"/>
              </a:solidFill>
              <a:latin typeface="Arial"/>
              <a:ea typeface="Arial"/>
              <a:cs typeface="Arial"/>
              <a:sym typeface="Arial"/>
            </a:endParaRPr>
          </a:p>
        </p:txBody>
      </p:sp>
      <p:pic>
        <p:nvPicPr>
          <p:cNvPr id="195" name="Google Shape;195;p8"/>
          <p:cNvPicPr preferRelativeResize="0"/>
          <p:nvPr/>
        </p:nvPicPr>
        <p:blipFill>
          <a:blip r:embed="rId4">
            <a:alphaModFix/>
          </a:blip>
          <a:stretch>
            <a:fillRect/>
          </a:stretch>
        </p:blipFill>
        <p:spPr>
          <a:xfrm>
            <a:off x="5400945" y="2069903"/>
            <a:ext cx="6220498" cy="3565846"/>
          </a:xfrm>
          <a:prstGeom prst="rect">
            <a:avLst/>
          </a:prstGeom>
          <a:noFill/>
          <a:ln>
            <a:noFill/>
          </a:ln>
        </p:spPr>
      </p:pic>
      <p:sp>
        <p:nvSpPr>
          <p:cNvPr id="196" name="Google Shape;196;p8"/>
          <p:cNvSpPr txBox="1"/>
          <p:nvPr/>
        </p:nvSpPr>
        <p:spPr>
          <a:xfrm>
            <a:off x="5400943" y="1219775"/>
            <a:ext cx="6220500" cy="6309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600"/>
              <a:buFont typeface="Arial"/>
              <a:buNone/>
            </a:pPr>
            <a:r>
              <a:rPr lang="ko-KR"/>
              <a:t>스크래</a:t>
            </a:r>
            <a:r>
              <a:rPr lang="ko-KR"/>
              <a:t>핑을 진행한 ‘타겟 </a:t>
            </a:r>
            <a:r>
              <a:rPr lang="ko-KR"/>
              <a:t>유저’ 이름</a:t>
            </a:r>
            <a:r>
              <a:rPr lang="ko-KR"/>
              <a:t>의 폴더가 만들어지며 (hoho.ya80)</a:t>
            </a:r>
            <a:endParaRPr/>
          </a:p>
          <a:p>
            <a:pPr indent="0" lvl="0" marL="0" marR="0" rtl="0" algn="l">
              <a:lnSpc>
                <a:spcPct val="150000"/>
              </a:lnSpc>
              <a:spcBef>
                <a:spcPts val="0"/>
              </a:spcBef>
              <a:spcAft>
                <a:spcPts val="0"/>
              </a:spcAft>
              <a:buClr>
                <a:srgbClr val="000000"/>
              </a:buClr>
              <a:buSzPts val="1600"/>
              <a:buFont typeface="Arial"/>
              <a:buNone/>
            </a:pPr>
            <a:r>
              <a:rPr lang="ko-KR"/>
              <a:t>그 폴더 안에 게시물 별로 이미지 데이터가 쌓여간다.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200" name="Shape 200"/>
        <p:cNvGrpSpPr/>
        <p:nvPr/>
      </p:nvGrpSpPr>
      <p:grpSpPr>
        <a:xfrm>
          <a:off x="0" y="0"/>
          <a:ext cx="0" cy="0"/>
          <a:chOff x="0" y="0"/>
          <a:chExt cx="0" cy="0"/>
        </a:xfrm>
      </p:grpSpPr>
      <p:sp>
        <p:nvSpPr>
          <p:cNvPr id="201" name="Google Shape;201;g15816769089_0_17"/>
          <p:cNvSpPr/>
          <p:nvPr/>
        </p:nvSpPr>
        <p:spPr>
          <a:xfrm>
            <a:off x="227348" y="191995"/>
            <a:ext cx="11737200" cy="6408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2" name="Google Shape;202;g15816769089_0_17"/>
          <p:cNvSpPr txBox="1"/>
          <p:nvPr/>
        </p:nvSpPr>
        <p:spPr>
          <a:xfrm>
            <a:off x="1177325" y="821622"/>
            <a:ext cx="27930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3A3838"/>
              </a:solidFill>
              <a:latin typeface="Calibri"/>
              <a:ea typeface="Calibri"/>
              <a:cs typeface="Calibri"/>
              <a:sym typeface="Calibri"/>
            </a:endParaRPr>
          </a:p>
        </p:txBody>
      </p:sp>
      <p:sp>
        <p:nvSpPr>
          <p:cNvPr id="203" name="Google Shape;203;g15816769089_0_17"/>
          <p:cNvSpPr txBox="1"/>
          <p:nvPr/>
        </p:nvSpPr>
        <p:spPr>
          <a:xfrm>
            <a:off x="255958" y="197876"/>
            <a:ext cx="11604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t/>
            </a:r>
            <a:endParaRPr b="1" i="0" sz="4000" u="none" cap="none" strike="noStrike">
              <a:solidFill>
                <a:srgbClr val="445569"/>
              </a:solidFill>
              <a:latin typeface="Arial"/>
              <a:ea typeface="Arial"/>
              <a:cs typeface="Arial"/>
              <a:sym typeface="Arial"/>
            </a:endParaRPr>
          </a:p>
        </p:txBody>
      </p:sp>
      <p:pic>
        <p:nvPicPr>
          <p:cNvPr id="204" name="Google Shape;204;g15816769089_0_17"/>
          <p:cNvPicPr preferRelativeResize="0"/>
          <p:nvPr/>
        </p:nvPicPr>
        <p:blipFill>
          <a:blip r:embed="rId3">
            <a:alphaModFix/>
          </a:blip>
          <a:stretch>
            <a:fillRect/>
          </a:stretch>
        </p:blipFill>
        <p:spPr>
          <a:xfrm>
            <a:off x="77050" y="88625"/>
            <a:ext cx="12037499" cy="66807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208" name="Shape 208"/>
        <p:cNvGrpSpPr/>
        <p:nvPr/>
      </p:nvGrpSpPr>
      <p:grpSpPr>
        <a:xfrm>
          <a:off x="0" y="0"/>
          <a:ext cx="0" cy="0"/>
          <a:chOff x="0" y="0"/>
          <a:chExt cx="0" cy="0"/>
        </a:xfrm>
      </p:grpSpPr>
      <p:sp>
        <p:nvSpPr>
          <p:cNvPr id="209" name="Google Shape;209;g15816769089_0_33"/>
          <p:cNvSpPr/>
          <p:nvPr/>
        </p:nvSpPr>
        <p:spPr>
          <a:xfrm>
            <a:off x="255948" y="224695"/>
            <a:ext cx="11737200" cy="6408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10" name="Google Shape;210;g15816769089_0_33"/>
          <p:cNvSpPr txBox="1"/>
          <p:nvPr/>
        </p:nvSpPr>
        <p:spPr>
          <a:xfrm>
            <a:off x="803297" y="803509"/>
            <a:ext cx="7416900" cy="1108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lang="ko-KR" sz="1800">
                <a:solidFill>
                  <a:srgbClr val="3A3838"/>
                </a:solidFill>
                <a:latin typeface="Calibri"/>
                <a:ea typeface="Calibri"/>
                <a:cs typeface="Calibri"/>
                <a:sym typeface="Calibri"/>
              </a:rPr>
              <a:t>3-2 Data Pre-Processing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3A3838"/>
              </a:solidFill>
              <a:latin typeface="Calibri"/>
              <a:ea typeface="Calibri"/>
              <a:cs typeface="Calibri"/>
              <a:sym typeface="Calibri"/>
            </a:endParaRPr>
          </a:p>
        </p:txBody>
      </p:sp>
      <p:sp>
        <p:nvSpPr>
          <p:cNvPr id="211" name="Google Shape;211;g15816769089_0_33"/>
          <p:cNvSpPr txBox="1"/>
          <p:nvPr/>
        </p:nvSpPr>
        <p:spPr>
          <a:xfrm>
            <a:off x="1177325" y="821622"/>
            <a:ext cx="27930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3A3838"/>
              </a:solidFill>
              <a:latin typeface="Calibri"/>
              <a:ea typeface="Calibri"/>
              <a:cs typeface="Calibri"/>
              <a:sym typeface="Calibri"/>
            </a:endParaRPr>
          </a:p>
        </p:txBody>
      </p:sp>
      <p:sp>
        <p:nvSpPr>
          <p:cNvPr id="212" name="Google Shape;212;g15816769089_0_33"/>
          <p:cNvSpPr txBox="1"/>
          <p:nvPr/>
        </p:nvSpPr>
        <p:spPr>
          <a:xfrm>
            <a:off x="255950" y="1038463"/>
            <a:ext cx="5040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D0CECE"/>
                </a:solidFill>
                <a:latin typeface="Arial"/>
                <a:ea typeface="Arial"/>
                <a:cs typeface="Arial"/>
                <a:sym typeface="Arial"/>
              </a:rPr>
              <a:t>▶</a:t>
            </a:r>
            <a:endParaRPr b="1" i="0" sz="2800" u="none" cap="none" strike="noStrike">
              <a:solidFill>
                <a:srgbClr val="D0CECE"/>
              </a:solidFill>
              <a:latin typeface="Arial"/>
              <a:ea typeface="Arial"/>
              <a:cs typeface="Arial"/>
              <a:sym typeface="Arial"/>
            </a:endParaRPr>
          </a:p>
        </p:txBody>
      </p:sp>
      <p:cxnSp>
        <p:nvCxnSpPr>
          <p:cNvPr id="213" name="Google Shape;213;g15816769089_0_33"/>
          <p:cNvCxnSpPr/>
          <p:nvPr/>
        </p:nvCxnSpPr>
        <p:spPr>
          <a:xfrm flipH="1" rot="10800000">
            <a:off x="4173071" y="821622"/>
            <a:ext cx="7628100" cy="19800"/>
          </a:xfrm>
          <a:prstGeom prst="straightConnector1">
            <a:avLst/>
          </a:prstGeom>
          <a:noFill/>
          <a:ln cap="flat" cmpd="sng" w="12700">
            <a:solidFill>
              <a:srgbClr val="7F7F7F"/>
            </a:solidFill>
            <a:prstDash val="solid"/>
            <a:miter lim="800000"/>
            <a:headEnd len="sm" w="sm" type="none"/>
            <a:tailEnd len="sm" w="sm" type="none"/>
          </a:ln>
        </p:spPr>
      </p:cxnSp>
      <p:sp>
        <p:nvSpPr>
          <p:cNvPr id="214" name="Google Shape;214;g15816769089_0_33"/>
          <p:cNvSpPr txBox="1"/>
          <p:nvPr/>
        </p:nvSpPr>
        <p:spPr>
          <a:xfrm>
            <a:off x="255958" y="197876"/>
            <a:ext cx="11604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04</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sp>
        <p:nvSpPr>
          <p:cNvPr id="215" name="Google Shape;215;g15816769089_0_33"/>
          <p:cNvSpPr txBox="1"/>
          <p:nvPr/>
        </p:nvSpPr>
        <p:spPr>
          <a:xfrm>
            <a:off x="1164401" y="313350"/>
            <a:ext cx="33945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04. 프로젝트 수행 결과</a:t>
            </a:r>
            <a:endParaRPr b="0" i="0" sz="1400" u="none" cap="none" strike="noStrike">
              <a:solidFill>
                <a:srgbClr val="000000"/>
              </a:solidFill>
              <a:latin typeface="Arial"/>
              <a:ea typeface="Arial"/>
              <a:cs typeface="Arial"/>
              <a:sym typeface="Arial"/>
            </a:endParaRPr>
          </a:p>
        </p:txBody>
      </p:sp>
      <p:sp>
        <p:nvSpPr>
          <p:cNvPr id="216" name="Google Shape;216;g15816769089_0_33"/>
          <p:cNvSpPr txBox="1"/>
          <p:nvPr/>
        </p:nvSpPr>
        <p:spPr>
          <a:xfrm>
            <a:off x="803292" y="1146175"/>
            <a:ext cx="65505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600"/>
              <a:buFont typeface="Arial"/>
              <a:buNone/>
            </a:pPr>
            <a:r>
              <a:rPr lang="ko-KR"/>
              <a:t>정제한 csv dataset</a:t>
            </a:r>
            <a:r>
              <a:rPr lang="ko-KR"/>
              <a:t>을 </a:t>
            </a:r>
            <a:r>
              <a:rPr lang="ko-KR"/>
              <a:t>kosBERT모델</a:t>
            </a:r>
            <a:r>
              <a:rPr lang="ko-KR"/>
              <a:t>에 적용시키기 위한 전처리 과정입니다.</a:t>
            </a:r>
            <a:endParaRPr/>
          </a:p>
        </p:txBody>
      </p:sp>
      <p:pic>
        <p:nvPicPr>
          <p:cNvPr id="217" name="Google Shape;217;g15816769089_0_33"/>
          <p:cNvPicPr preferRelativeResize="0"/>
          <p:nvPr/>
        </p:nvPicPr>
        <p:blipFill>
          <a:blip r:embed="rId3">
            <a:alphaModFix/>
          </a:blip>
          <a:stretch>
            <a:fillRect/>
          </a:stretch>
        </p:blipFill>
        <p:spPr>
          <a:xfrm>
            <a:off x="652350" y="4908750"/>
            <a:ext cx="10547700" cy="1108200"/>
          </a:xfrm>
          <a:prstGeom prst="rect">
            <a:avLst/>
          </a:prstGeom>
          <a:noFill/>
          <a:ln>
            <a:noFill/>
          </a:ln>
        </p:spPr>
      </p:pic>
      <p:pic>
        <p:nvPicPr>
          <p:cNvPr id="218" name="Google Shape;218;g15816769089_0_33"/>
          <p:cNvPicPr preferRelativeResize="0"/>
          <p:nvPr/>
        </p:nvPicPr>
        <p:blipFill>
          <a:blip r:embed="rId4">
            <a:alphaModFix/>
          </a:blip>
          <a:stretch>
            <a:fillRect/>
          </a:stretch>
        </p:blipFill>
        <p:spPr>
          <a:xfrm>
            <a:off x="411328" y="1912663"/>
            <a:ext cx="11255146" cy="523200"/>
          </a:xfrm>
          <a:prstGeom prst="rect">
            <a:avLst/>
          </a:prstGeom>
          <a:noFill/>
          <a:ln>
            <a:noFill/>
          </a:ln>
        </p:spPr>
      </p:pic>
      <p:sp>
        <p:nvSpPr>
          <p:cNvPr id="219" name="Google Shape;219;g15816769089_0_33"/>
          <p:cNvSpPr txBox="1"/>
          <p:nvPr/>
        </p:nvSpPr>
        <p:spPr>
          <a:xfrm>
            <a:off x="255950" y="1512463"/>
            <a:ext cx="116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a:latin typeface="Source Code Pro"/>
                <a:ea typeface="Source Code Pro"/>
                <a:cs typeface="Source Code Pro"/>
                <a:sym typeface="Source Code Pro"/>
              </a:rPr>
              <a:t>text.csv</a:t>
            </a:r>
            <a:endParaRPr>
              <a:latin typeface="Source Code Pro"/>
              <a:ea typeface="Source Code Pro"/>
              <a:cs typeface="Source Code Pro"/>
              <a:sym typeface="Source Code Pro"/>
            </a:endParaRPr>
          </a:p>
        </p:txBody>
      </p:sp>
      <p:sp>
        <p:nvSpPr>
          <p:cNvPr id="220" name="Google Shape;220;g15816769089_0_33"/>
          <p:cNvSpPr txBox="1"/>
          <p:nvPr/>
        </p:nvSpPr>
        <p:spPr>
          <a:xfrm>
            <a:off x="589375" y="4444875"/>
            <a:ext cx="116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a:latin typeface="Source Code Pro"/>
                <a:ea typeface="Source Code Pro"/>
                <a:cs typeface="Source Code Pro"/>
                <a:sym typeface="Source Code Pro"/>
              </a:rPr>
              <a:t>sts</a:t>
            </a:r>
            <a:r>
              <a:rPr lang="ko-KR">
                <a:latin typeface="Source Code Pro"/>
                <a:ea typeface="Source Code Pro"/>
                <a:cs typeface="Source Code Pro"/>
                <a:sym typeface="Source Code Pro"/>
              </a:rPr>
              <a:t>.tsv</a:t>
            </a:r>
            <a:endParaRPr>
              <a:latin typeface="Source Code Pro"/>
              <a:ea typeface="Source Code Pro"/>
              <a:cs typeface="Source Code Pro"/>
              <a:sym typeface="Source Code Pro"/>
            </a:endParaRPr>
          </a:p>
        </p:txBody>
      </p:sp>
      <p:sp>
        <p:nvSpPr>
          <p:cNvPr id="221" name="Google Shape;221;g15816769089_0_33"/>
          <p:cNvSpPr txBox="1"/>
          <p:nvPr/>
        </p:nvSpPr>
        <p:spPr>
          <a:xfrm>
            <a:off x="1571725" y="1535575"/>
            <a:ext cx="661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1100">
                <a:latin typeface="Source Code Pro"/>
                <a:ea typeface="Source Code Pro"/>
                <a:cs typeface="Source Code Pro"/>
                <a:sym typeface="Source Code Pro"/>
              </a:rPr>
              <a:t>img_1</a:t>
            </a:r>
            <a:endParaRPr sz="1100">
              <a:latin typeface="Source Code Pro"/>
              <a:ea typeface="Source Code Pro"/>
              <a:cs typeface="Source Code Pro"/>
              <a:sym typeface="Source Code Pro"/>
            </a:endParaRPr>
          </a:p>
        </p:txBody>
      </p:sp>
      <p:sp>
        <p:nvSpPr>
          <p:cNvPr id="222" name="Google Shape;222;g15816769089_0_33"/>
          <p:cNvSpPr txBox="1"/>
          <p:nvPr/>
        </p:nvSpPr>
        <p:spPr>
          <a:xfrm>
            <a:off x="2643525" y="1535575"/>
            <a:ext cx="748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1100">
                <a:latin typeface="Source Code Pro"/>
                <a:ea typeface="Source Code Pro"/>
                <a:cs typeface="Source Code Pro"/>
                <a:sym typeface="Source Code Pro"/>
              </a:rPr>
              <a:t>img_2</a:t>
            </a:r>
            <a:endParaRPr sz="1100">
              <a:latin typeface="Source Code Pro"/>
              <a:ea typeface="Source Code Pro"/>
              <a:cs typeface="Source Code Pro"/>
              <a:sym typeface="Source Code Pro"/>
            </a:endParaRPr>
          </a:p>
        </p:txBody>
      </p:sp>
      <p:sp>
        <p:nvSpPr>
          <p:cNvPr id="223" name="Google Shape;223;g15816769089_0_33"/>
          <p:cNvSpPr txBox="1"/>
          <p:nvPr/>
        </p:nvSpPr>
        <p:spPr>
          <a:xfrm>
            <a:off x="3155850" y="1535575"/>
            <a:ext cx="748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1100">
                <a:latin typeface="Source Code Pro"/>
                <a:ea typeface="Source Code Pro"/>
                <a:cs typeface="Source Code Pro"/>
                <a:sym typeface="Source Code Pro"/>
              </a:rPr>
              <a:t>img_3</a:t>
            </a:r>
            <a:endParaRPr sz="1100">
              <a:latin typeface="Source Code Pro"/>
              <a:ea typeface="Source Code Pro"/>
              <a:cs typeface="Source Code Pro"/>
              <a:sym typeface="Source Code Pro"/>
            </a:endParaRPr>
          </a:p>
        </p:txBody>
      </p:sp>
      <p:sp>
        <p:nvSpPr>
          <p:cNvPr id="224" name="Google Shape;224;g15816769089_0_33"/>
          <p:cNvSpPr txBox="1"/>
          <p:nvPr/>
        </p:nvSpPr>
        <p:spPr>
          <a:xfrm>
            <a:off x="3802325" y="1535575"/>
            <a:ext cx="748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1100">
                <a:latin typeface="Source Code Pro"/>
                <a:ea typeface="Source Code Pro"/>
                <a:cs typeface="Source Code Pro"/>
                <a:sym typeface="Source Code Pro"/>
              </a:rPr>
              <a:t>img_4</a:t>
            </a:r>
            <a:endParaRPr sz="1100">
              <a:latin typeface="Source Code Pro"/>
              <a:ea typeface="Source Code Pro"/>
              <a:cs typeface="Source Code Pro"/>
              <a:sym typeface="Source Code Pro"/>
            </a:endParaRPr>
          </a:p>
        </p:txBody>
      </p:sp>
      <p:sp>
        <p:nvSpPr>
          <p:cNvPr id="225" name="Google Shape;225;g15816769089_0_33"/>
          <p:cNvSpPr txBox="1"/>
          <p:nvPr/>
        </p:nvSpPr>
        <p:spPr>
          <a:xfrm>
            <a:off x="7189750" y="1627525"/>
            <a:ext cx="2793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1100">
                <a:latin typeface="Source Code Pro"/>
                <a:ea typeface="Source Code Pro"/>
                <a:cs typeface="Source Code Pro"/>
                <a:sym typeface="Source Code Pro"/>
              </a:rPr>
              <a:t>신뢰도 </a:t>
            </a:r>
            <a:r>
              <a:rPr lang="ko-KR" sz="1100">
                <a:latin typeface="Source Code Pro"/>
                <a:ea typeface="Source Code Pro"/>
                <a:cs typeface="Source Code Pro"/>
                <a:sym typeface="Source Code Pro"/>
              </a:rPr>
              <a:t>1,2,3,4</a:t>
            </a:r>
            <a:endParaRPr sz="1100">
              <a:latin typeface="Source Code Pro"/>
              <a:ea typeface="Source Code Pro"/>
              <a:cs typeface="Source Code Pro"/>
              <a:sym typeface="Source Code Pro"/>
            </a:endParaRPr>
          </a:p>
        </p:txBody>
      </p:sp>
      <p:sp>
        <p:nvSpPr>
          <p:cNvPr id="226" name="Google Shape;226;g15816769089_0_33"/>
          <p:cNvSpPr txBox="1"/>
          <p:nvPr/>
        </p:nvSpPr>
        <p:spPr>
          <a:xfrm>
            <a:off x="10842075" y="1535575"/>
            <a:ext cx="959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1100">
                <a:latin typeface="Source Code Pro"/>
                <a:ea typeface="Source Code Pro"/>
                <a:cs typeface="Source Code Pro"/>
                <a:sym typeface="Source Code Pro"/>
              </a:rPr>
              <a:t>이미지 개수</a:t>
            </a:r>
            <a:endParaRPr sz="1100">
              <a:latin typeface="Source Code Pro"/>
              <a:ea typeface="Source Code Pro"/>
              <a:cs typeface="Source Code Pro"/>
              <a:sym typeface="Source Code Pro"/>
            </a:endParaRPr>
          </a:p>
        </p:txBody>
      </p:sp>
      <p:sp>
        <p:nvSpPr>
          <p:cNvPr id="227" name="Google Shape;227;g15816769089_0_33"/>
          <p:cNvSpPr txBox="1"/>
          <p:nvPr/>
        </p:nvSpPr>
        <p:spPr>
          <a:xfrm>
            <a:off x="496975" y="6080625"/>
            <a:ext cx="134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a:latin typeface="Source Code Pro"/>
                <a:ea typeface="Source Code Pro"/>
                <a:cs typeface="Source Code Pro"/>
                <a:sym typeface="Source Code Pro"/>
              </a:rPr>
              <a:t>연관성 스코어</a:t>
            </a:r>
            <a:endParaRPr>
              <a:latin typeface="Source Code Pro"/>
              <a:ea typeface="Source Code Pro"/>
              <a:cs typeface="Source Code Pro"/>
              <a:sym typeface="Source Code Pro"/>
            </a:endParaRPr>
          </a:p>
        </p:txBody>
      </p:sp>
      <p:cxnSp>
        <p:nvCxnSpPr>
          <p:cNvPr id="228" name="Google Shape;228;g15816769089_0_33"/>
          <p:cNvCxnSpPr/>
          <p:nvPr/>
        </p:nvCxnSpPr>
        <p:spPr>
          <a:xfrm>
            <a:off x="1828800" y="2414025"/>
            <a:ext cx="384000" cy="2670000"/>
          </a:xfrm>
          <a:prstGeom prst="straightConnector1">
            <a:avLst/>
          </a:prstGeom>
          <a:noFill/>
          <a:ln cap="flat" cmpd="sng" w="9525">
            <a:solidFill>
              <a:schemeClr val="dk1"/>
            </a:solidFill>
            <a:prstDash val="solid"/>
            <a:round/>
            <a:headEnd len="med" w="med" type="none"/>
            <a:tailEnd len="med" w="med" type="triangle"/>
          </a:ln>
        </p:spPr>
      </p:cxnSp>
      <p:sp>
        <p:nvSpPr>
          <p:cNvPr id="229" name="Google Shape;229;g15816769089_0_33"/>
          <p:cNvSpPr txBox="1"/>
          <p:nvPr/>
        </p:nvSpPr>
        <p:spPr>
          <a:xfrm>
            <a:off x="996250" y="2978663"/>
            <a:ext cx="3730800" cy="400200"/>
          </a:xfrm>
          <a:prstGeom prst="rect">
            <a:avLst/>
          </a:prstGeom>
          <a:solidFill>
            <a:schemeClr val="accent6"/>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ko-KR">
                <a:latin typeface="Source Code Pro"/>
                <a:ea typeface="Source Code Pro"/>
                <a:cs typeface="Source Code Pro"/>
                <a:sym typeface="Source Code Pro"/>
              </a:rPr>
              <a:t>Semectic Textual Similarity</a:t>
            </a:r>
            <a:endParaRPr>
              <a:latin typeface="Source Code Pro"/>
              <a:ea typeface="Source Code Pro"/>
              <a:cs typeface="Source Code Pro"/>
              <a:sym typeface="Source Code Pro"/>
            </a:endParaRPr>
          </a:p>
        </p:txBody>
      </p:sp>
      <p:pic>
        <p:nvPicPr>
          <p:cNvPr id="230" name="Google Shape;230;g15816769089_0_33"/>
          <p:cNvPicPr preferRelativeResize="0"/>
          <p:nvPr/>
        </p:nvPicPr>
        <p:blipFill>
          <a:blip r:embed="rId5">
            <a:alphaModFix/>
          </a:blip>
          <a:stretch>
            <a:fillRect/>
          </a:stretch>
        </p:blipFill>
        <p:spPr>
          <a:xfrm>
            <a:off x="8875850" y="2672175"/>
            <a:ext cx="1872426" cy="1872426"/>
          </a:xfrm>
          <a:prstGeom prst="rect">
            <a:avLst/>
          </a:prstGeom>
          <a:noFill/>
          <a:ln>
            <a:noFill/>
          </a:ln>
        </p:spPr>
      </p:pic>
      <p:pic>
        <p:nvPicPr>
          <p:cNvPr id="231" name="Google Shape;231;g15816769089_0_33"/>
          <p:cNvPicPr preferRelativeResize="0"/>
          <p:nvPr/>
        </p:nvPicPr>
        <p:blipFill>
          <a:blip r:embed="rId6">
            <a:alphaModFix/>
          </a:blip>
          <a:stretch>
            <a:fillRect/>
          </a:stretch>
        </p:blipFill>
        <p:spPr>
          <a:xfrm>
            <a:off x="6795037" y="2736076"/>
            <a:ext cx="1872426" cy="1872472"/>
          </a:xfrm>
          <a:prstGeom prst="rect">
            <a:avLst/>
          </a:prstGeom>
          <a:noFill/>
          <a:ln>
            <a:noFill/>
          </a:ln>
        </p:spPr>
      </p:pic>
      <p:pic>
        <p:nvPicPr>
          <p:cNvPr id="232" name="Google Shape;232;g15816769089_0_33"/>
          <p:cNvPicPr preferRelativeResize="0"/>
          <p:nvPr/>
        </p:nvPicPr>
        <p:blipFill>
          <a:blip r:embed="rId7">
            <a:alphaModFix/>
          </a:blip>
          <a:stretch>
            <a:fillRect/>
          </a:stretch>
        </p:blipFill>
        <p:spPr>
          <a:xfrm>
            <a:off x="5937562" y="2672176"/>
            <a:ext cx="1872426" cy="1872426"/>
          </a:xfrm>
          <a:prstGeom prst="rect">
            <a:avLst/>
          </a:prstGeom>
          <a:noFill/>
          <a:ln>
            <a:noFill/>
          </a:ln>
        </p:spPr>
      </p:pic>
      <p:pic>
        <p:nvPicPr>
          <p:cNvPr id="233" name="Google Shape;233;g15816769089_0_33"/>
          <p:cNvPicPr preferRelativeResize="0"/>
          <p:nvPr/>
        </p:nvPicPr>
        <p:blipFill>
          <a:blip r:embed="rId8">
            <a:alphaModFix/>
          </a:blip>
          <a:stretch>
            <a:fillRect/>
          </a:stretch>
        </p:blipFill>
        <p:spPr>
          <a:xfrm>
            <a:off x="4824825" y="2473990"/>
            <a:ext cx="1872431" cy="1872450"/>
          </a:xfrm>
          <a:prstGeom prst="rect">
            <a:avLst/>
          </a:prstGeom>
          <a:noFill/>
          <a:ln>
            <a:noFill/>
          </a:ln>
        </p:spPr>
      </p:pic>
      <p:cxnSp>
        <p:nvCxnSpPr>
          <p:cNvPr id="234" name="Google Shape;234;g15816769089_0_33"/>
          <p:cNvCxnSpPr/>
          <p:nvPr/>
        </p:nvCxnSpPr>
        <p:spPr>
          <a:xfrm>
            <a:off x="4498800" y="2359050"/>
            <a:ext cx="475500" cy="2688600"/>
          </a:xfrm>
          <a:prstGeom prst="straightConnector1">
            <a:avLst/>
          </a:prstGeom>
          <a:noFill/>
          <a:ln cap="flat" cmpd="sng" w="9525">
            <a:solidFill>
              <a:schemeClr val="dk1"/>
            </a:solidFill>
            <a:prstDash val="solid"/>
            <a:round/>
            <a:headEnd len="med" w="med" type="none"/>
            <a:tailEnd len="med" w="med" type="triangle"/>
          </a:ln>
        </p:spPr>
      </p:cxnSp>
      <p:sp>
        <p:nvSpPr>
          <p:cNvPr id="235" name="Google Shape;235;g15816769089_0_33"/>
          <p:cNvSpPr txBox="1"/>
          <p:nvPr/>
        </p:nvSpPr>
        <p:spPr>
          <a:xfrm>
            <a:off x="6096000" y="2436850"/>
            <a:ext cx="661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1100">
                <a:latin typeface="Source Code Pro"/>
                <a:ea typeface="Source Code Pro"/>
                <a:cs typeface="Source Code Pro"/>
                <a:sym typeface="Source Code Pro"/>
              </a:rPr>
              <a:t>img_1</a:t>
            </a:r>
            <a:endParaRPr sz="1100">
              <a:latin typeface="Source Code Pro"/>
              <a:ea typeface="Source Code Pro"/>
              <a:cs typeface="Source Code Pro"/>
              <a:sym typeface="Source Code Pro"/>
            </a:endParaRPr>
          </a:p>
        </p:txBody>
      </p:sp>
      <p:sp>
        <p:nvSpPr>
          <p:cNvPr id="236" name="Google Shape;236;g15816769089_0_33"/>
          <p:cNvSpPr txBox="1"/>
          <p:nvPr/>
        </p:nvSpPr>
        <p:spPr>
          <a:xfrm>
            <a:off x="7112625" y="2436850"/>
            <a:ext cx="748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1100">
                <a:latin typeface="Source Code Pro"/>
                <a:ea typeface="Source Code Pro"/>
                <a:cs typeface="Source Code Pro"/>
                <a:sym typeface="Source Code Pro"/>
              </a:rPr>
              <a:t>img_2</a:t>
            </a:r>
            <a:endParaRPr sz="1100">
              <a:latin typeface="Source Code Pro"/>
              <a:ea typeface="Source Code Pro"/>
              <a:cs typeface="Source Code Pro"/>
              <a:sym typeface="Source Code Pro"/>
            </a:endParaRPr>
          </a:p>
        </p:txBody>
      </p:sp>
      <p:sp>
        <p:nvSpPr>
          <p:cNvPr id="237" name="Google Shape;237;g15816769089_0_33"/>
          <p:cNvSpPr txBox="1"/>
          <p:nvPr/>
        </p:nvSpPr>
        <p:spPr>
          <a:xfrm>
            <a:off x="8127050" y="2698088"/>
            <a:ext cx="748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1100">
                <a:latin typeface="Source Code Pro"/>
                <a:ea typeface="Source Code Pro"/>
                <a:cs typeface="Source Code Pro"/>
                <a:sym typeface="Source Code Pro"/>
              </a:rPr>
              <a:t>img_3</a:t>
            </a:r>
            <a:endParaRPr sz="1100">
              <a:latin typeface="Source Code Pro"/>
              <a:ea typeface="Source Code Pro"/>
              <a:cs typeface="Source Code Pro"/>
              <a:sym typeface="Source Code Pro"/>
            </a:endParaRPr>
          </a:p>
        </p:txBody>
      </p:sp>
      <p:sp>
        <p:nvSpPr>
          <p:cNvPr id="238" name="Google Shape;238;g15816769089_0_33"/>
          <p:cNvSpPr txBox="1"/>
          <p:nvPr/>
        </p:nvSpPr>
        <p:spPr>
          <a:xfrm>
            <a:off x="10303150" y="2359050"/>
            <a:ext cx="748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1100">
                <a:latin typeface="Source Code Pro"/>
                <a:ea typeface="Source Code Pro"/>
                <a:cs typeface="Source Code Pro"/>
                <a:sym typeface="Source Code Pro"/>
              </a:rPr>
              <a:t>img_4</a:t>
            </a:r>
            <a:endParaRPr sz="1100">
              <a:latin typeface="Source Code Pro"/>
              <a:ea typeface="Source Code Pro"/>
              <a:cs typeface="Source Code Pro"/>
              <a:sym typeface="Source Code Pro"/>
            </a:endParaRPr>
          </a:p>
        </p:txBody>
      </p:sp>
      <p:cxnSp>
        <p:nvCxnSpPr>
          <p:cNvPr id="239" name="Google Shape;239;g15816769089_0_33"/>
          <p:cNvCxnSpPr/>
          <p:nvPr/>
        </p:nvCxnSpPr>
        <p:spPr>
          <a:xfrm>
            <a:off x="916425" y="5341950"/>
            <a:ext cx="173400" cy="8526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243" name="Shape 243"/>
        <p:cNvGrpSpPr/>
        <p:nvPr/>
      </p:nvGrpSpPr>
      <p:grpSpPr>
        <a:xfrm>
          <a:off x="0" y="0"/>
          <a:ext cx="0" cy="0"/>
          <a:chOff x="0" y="0"/>
          <a:chExt cx="0" cy="0"/>
        </a:xfrm>
      </p:grpSpPr>
      <p:sp>
        <p:nvSpPr>
          <p:cNvPr id="244" name="Google Shape;244;p9"/>
          <p:cNvSpPr/>
          <p:nvPr/>
        </p:nvSpPr>
        <p:spPr>
          <a:xfrm>
            <a:off x="227348" y="191995"/>
            <a:ext cx="11737304" cy="6408712"/>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45" name="Google Shape;245;p9"/>
          <p:cNvSpPr txBox="1"/>
          <p:nvPr/>
        </p:nvSpPr>
        <p:spPr>
          <a:xfrm>
            <a:off x="1187979" y="1360510"/>
            <a:ext cx="8256300" cy="338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1" i="0" sz="1600" u="none" cap="none" strike="noStrike">
              <a:solidFill>
                <a:srgbClr val="323F4F"/>
              </a:solidFill>
              <a:latin typeface="Calibri"/>
              <a:ea typeface="Calibri"/>
              <a:cs typeface="Calibri"/>
              <a:sym typeface="Calibri"/>
            </a:endParaRPr>
          </a:p>
        </p:txBody>
      </p:sp>
      <p:sp>
        <p:nvSpPr>
          <p:cNvPr id="246" name="Google Shape;246;p9"/>
          <p:cNvSpPr txBox="1"/>
          <p:nvPr/>
        </p:nvSpPr>
        <p:spPr>
          <a:xfrm>
            <a:off x="659339" y="1261470"/>
            <a:ext cx="504056"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D0CECE"/>
                </a:solidFill>
                <a:latin typeface="Arial"/>
                <a:ea typeface="Arial"/>
                <a:cs typeface="Arial"/>
                <a:sym typeface="Arial"/>
              </a:rPr>
              <a:t>▶</a:t>
            </a:r>
            <a:endParaRPr b="1" i="0" sz="2800" u="none" cap="none" strike="noStrike">
              <a:solidFill>
                <a:srgbClr val="D0CECE"/>
              </a:solidFill>
              <a:latin typeface="Arial"/>
              <a:ea typeface="Arial"/>
              <a:cs typeface="Arial"/>
              <a:sym typeface="Arial"/>
            </a:endParaRPr>
          </a:p>
        </p:txBody>
      </p:sp>
      <p:cxnSp>
        <p:nvCxnSpPr>
          <p:cNvPr id="247" name="Google Shape;247;p9"/>
          <p:cNvCxnSpPr/>
          <p:nvPr/>
        </p:nvCxnSpPr>
        <p:spPr>
          <a:xfrm flipH="1" rot="10800000">
            <a:off x="3719736" y="980728"/>
            <a:ext cx="8168256" cy="21249"/>
          </a:xfrm>
          <a:prstGeom prst="straightConnector1">
            <a:avLst/>
          </a:prstGeom>
          <a:noFill/>
          <a:ln cap="flat" cmpd="sng" w="12700">
            <a:solidFill>
              <a:srgbClr val="7F7F7F"/>
            </a:solidFill>
            <a:prstDash val="solid"/>
            <a:miter lim="800000"/>
            <a:headEnd len="sm" w="sm" type="none"/>
            <a:tailEnd len="sm" w="sm" type="none"/>
          </a:ln>
        </p:spPr>
      </p:cxnSp>
      <p:sp>
        <p:nvSpPr>
          <p:cNvPr id="248" name="Google Shape;248;p9"/>
          <p:cNvSpPr txBox="1"/>
          <p:nvPr/>
        </p:nvSpPr>
        <p:spPr>
          <a:xfrm>
            <a:off x="1177325" y="821622"/>
            <a:ext cx="279298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3A3838"/>
                </a:solidFill>
                <a:latin typeface="Calibri"/>
                <a:ea typeface="Calibri"/>
                <a:cs typeface="Calibri"/>
                <a:sym typeface="Calibri"/>
              </a:rPr>
              <a:t>결과 제시 </a:t>
            </a:r>
            <a:r>
              <a:rPr b="1" lang="ko-KR">
                <a:solidFill>
                  <a:srgbClr val="3A3838"/>
                </a:solidFill>
                <a:latin typeface="Calibri"/>
                <a:ea typeface="Calibri"/>
                <a:cs typeface="Calibri"/>
                <a:sym typeface="Calibri"/>
              </a:rPr>
              <a:t>: </a:t>
            </a:r>
            <a:r>
              <a:rPr b="1" i="0" lang="ko-KR" sz="1400" u="none" cap="none" strike="noStrike">
                <a:solidFill>
                  <a:srgbClr val="3A3838"/>
                </a:solidFill>
                <a:latin typeface="Calibri"/>
                <a:ea typeface="Calibri"/>
                <a:cs typeface="Calibri"/>
                <a:sym typeface="Calibri"/>
              </a:rPr>
              <a:t>모델</a:t>
            </a:r>
            <a:r>
              <a:rPr b="1" lang="ko-KR">
                <a:solidFill>
                  <a:srgbClr val="3A3838"/>
                </a:solidFill>
                <a:latin typeface="Calibri"/>
                <a:ea typeface="Calibri"/>
                <a:cs typeface="Calibri"/>
                <a:sym typeface="Calibri"/>
              </a:rPr>
              <a:t> 성능 평가</a:t>
            </a:r>
            <a:endParaRPr b="1" i="0" sz="1400" u="none" cap="none" strike="noStrike">
              <a:solidFill>
                <a:srgbClr val="3A3838"/>
              </a:solidFill>
              <a:latin typeface="Calibri"/>
              <a:ea typeface="Calibri"/>
              <a:cs typeface="Calibri"/>
              <a:sym typeface="Calibri"/>
            </a:endParaRPr>
          </a:p>
        </p:txBody>
      </p:sp>
      <p:sp>
        <p:nvSpPr>
          <p:cNvPr id="249" name="Google Shape;249;p9"/>
          <p:cNvSpPr txBox="1"/>
          <p:nvPr/>
        </p:nvSpPr>
        <p:spPr>
          <a:xfrm>
            <a:off x="255958" y="197876"/>
            <a:ext cx="1160462"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04</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sp>
        <p:nvSpPr>
          <p:cNvPr id="250" name="Google Shape;250;p9"/>
          <p:cNvSpPr txBox="1"/>
          <p:nvPr/>
        </p:nvSpPr>
        <p:spPr>
          <a:xfrm>
            <a:off x="1164401" y="313350"/>
            <a:ext cx="32223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04. 프로젝트 수행 결과</a:t>
            </a:r>
            <a:endParaRPr b="0" i="0" sz="1400" u="none" cap="none" strike="noStrike">
              <a:solidFill>
                <a:srgbClr val="000000"/>
              </a:solidFill>
              <a:latin typeface="Arial"/>
              <a:ea typeface="Arial"/>
              <a:cs typeface="Arial"/>
              <a:sym typeface="Arial"/>
            </a:endParaRPr>
          </a:p>
        </p:txBody>
      </p:sp>
      <p:pic>
        <p:nvPicPr>
          <p:cNvPr id="251" name="Google Shape;251;p9"/>
          <p:cNvPicPr preferRelativeResize="0"/>
          <p:nvPr/>
        </p:nvPicPr>
        <p:blipFill>
          <a:blip r:embed="rId3">
            <a:alphaModFix/>
          </a:blip>
          <a:stretch>
            <a:fillRect/>
          </a:stretch>
        </p:blipFill>
        <p:spPr>
          <a:xfrm>
            <a:off x="227350" y="197875"/>
            <a:ext cx="11781852" cy="6408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255" name="Shape 255"/>
        <p:cNvGrpSpPr/>
        <p:nvPr/>
      </p:nvGrpSpPr>
      <p:grpSpPr>
        <a:xfrm>
          <a:off x="0" y="0"/>
          <a:ext cx="0" cy="0"/>
          <a:chOff x="0" y="0"/>
          <a:chExt cx="0" cy="0"/>
        </a:xfrm>
      </p:grpSpPr>
      <p:sp>
        <p:nvSpPr>
          <p:cNvPr id="256" name="Google Shape;256;p11"/>
          <p:cNvSpPr/>
          <p:nvPr/>
        </p:nvSpPr>
        <p:spPr>
          <a:xfrm>
            <a:off x="227348" y="191995"/>
            <a:ext cx="11737200" cy="6408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lang="ko-KR" sz="1800">
                <a:solidFill>
                  <a:schemeClr val="lt1"/>
                </a:solidFill>
                <a:latin typeface="Calibri"/>
                <a:ea typeface="Calibri"/>
                <a:cs typeface="Calibri"/>
                <a:sym typeface="Calibri"/>
              </a:rPr>
              <a:t>​​</a:t>
            </a:r>
            <a:endParaRPr b="0" i="0" sz="1800" u="none" cap="none" strike="noStrike">
              <a:solidFill>
                <a:schemeClr val="lt1"/>
              </a:solidFill>
              <a:latin typeface="Calibri"/>
              <a:ea typeface="Calibri"/>
              <a:cs typeface="Calibri"/>
              <a:sym typeface="Calibri"/>
            </a:endParaRPr>
          </a:p>
        </p:txBody>
      </p:sp>
      <p:sp>
        <p:nvSpPr>
          <p:cNvPr id="257" name="Google Shape;257;p11"/>
          <p:cNvSpPr txBox="1"/>
          <p:nvPr/>
        </p:nvSpPr>
        <p:spPr>
          <a:xfrm>
            <a:off x="1187979" y="1348636"/>
            <a:ext cx="8256393"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lang="ko-KR" sz="1800">
                <a:solidFill>
                  <a:srgbClr val="3A3838"/>
                </a:solidFill>
                <a:latin typeface="Calibri"/>
                <a:ea typeface="Calibri"/>
                <a:cs typeface="Calibri"/>
                <a:sym typeface="Calibri"/>
              </a:rPr>
              <a:t>시연 영상</a:t>
            </a:r>
            <a:endParaRPr b="1" i="0" sz="1800" u="none" cap="none" strike="noStrike">
              <a:solidFill>
                <a:srgbClr val="3A3838"/>
              </a:solidFill>
              <a:latin typeface="Calibri"/>
              <a:ea typeface="Calibri"/>
              <a:cs typeface="Calibri"/>
              <a:sym typeface="Calibri"/>
            </a:endParaRPr>
          </a:p>
        </p:txBody>
      </p:sp>
      <p:sp>
        <p:nvSpPr>
          <p:cNvPr id="258" name="Google Shape;258;p11"/>
          <p:cNvSpPr txBox="1"/>
          <p:nvPr/>
        </p:nvSpPr>
        <p:spPr>
          <a:xfrm>
            <a:off x="659339" y="1249596"/>
            <a:ext cx="504056"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D0CECE"/>
                </a:solidFill>
                <a:latin typeface="Arial"/>
                <a:ea typeface="Arial"/>
                <a:cs typeface="Arial"/>
                <a:sym typeface="Arial"/>
              </a:rPr>
              <a:t>▶</a:t>
            </a:r>
            <a:endParaRPr b="1" i="0" sz="2800" u="none" cap="none" strike="noStrike">
              <a:solidFill>
                <a:srgbClr val="D0CECE"/>
              </a:solidFill>
              <a:latin typeface="Arial"/>
              <a:ea typeface="Arial"/>
              <a:cs typeface="Arial"/>
              <a:sym typeface="Arial"/>
            </a:endParaRPr>
          </a:p>
        </p:txBody>
      </p:sp>
      <p:cxnSp>
        <p:nvCxnSpPr>
          <p:cNvPr id="259" name="Google Shape;259;p11"/>
          <p:cNvCxnSpPr/>
          <p:nvPr/>
        </p:nvCxnSpPr>
        <p:spPr>
          <a:xfrm flipH="1" rot="10800000">
            <a:off x="3719736" y="980728"/>
            <a:ext cx="8168256" cy="21249"/>
          </a:xfrm>
          <a:prstGeom prst="straightConnector1">
            <a:avLst/>
          </a:prstGeom>
          <a:noFill/>
          <a:ln cap="flat" cmpd="sng" w="12700">
            <a:solidFill>
              <a:srgbClr val="7F7F7F"/>
            </a:solidFill>
            <a:prstDash val="solid"/>
            <a:miter lim="800000"/>
            <a:headEnd len="sm" w="sm" type="none"/>
            <a:tailEnd len="sm" w="sm" type="none"/>
          </a:ln>
        </p:spPr>
      </p:cxnSp>
      <p:sp>
        <p:nvSpPr>
          <p:cNvPr id="260" name="Google Shape;260;p11"/>
          <p:cNvSpPr txBox="1"/>
          <p:nvPr/>
        </p:nvSpPr>
        <p:spPr>
          <a:xfrm>
            <a:off x="1177325" y="821622"/>
            <a:ext cx="279298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ko-KR" sz="1400" u="none" cap="none" strike="noStrike">
                <a:solidFill>
                  <a:srgbClr val="3A3838"/>
                </a:solidFill>
                <a:latin typeface="Calibri"/>
                <a:ea typeface="Calibri"/>
                <a:cs typeface="Calibri"/>
                <a:sym typeface="Calibri"/>
              </a:rPr>
              <a:t>결과 </a:t>
            </a:r>
            <a:r>
              <a:rPr b="1" lang="ko-KR">
                <a:solidFill>
                  <a:srgbClr val="3A3838"/>
                </a:solidFill>
                <a:latin typeface="Calibri"/>
                <a:ea typeface="Calibri"/>
                <a:cs typeface="Calibri"/>
                <a:sym typeface="Calibri"/>
              </a:rPr>
              <a:t>- 웹 서비스 배포</a:t>
            </a:r>
            <a:endParaRPr b="1" i="0" sz="1400" u="none" cap="none" strike="noStrike">
              <a:solidFill>
                <a:srgbClr val="3A3838"/>
              </a:solidFill>
              <a:latin typeface="Calibri"/>
              <a:ea typeface="Calibri"/>
              <a:cs typeface="Calibri"/>
              <a:sym typeface="Calibri"/>
            </a:endParaRPr>
          </a:p>
        </p:txBody>
      </p:sp>
      <p:sp>
        <p:nvSpPr>
          <p:cNvPr id="261" name="Google Shape;261;p11"/>
          <p:cNvSpPr txBox="1"/>
          <p:nvPr/>
        </p:nvSpPr>
        <p:spPr>
          <a:xfrm>
            <a:off x="255958" y="197876"/>
            <a:ext cx="11604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04</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sp>
        <p:nvSpPr>
          <p:cNvPr id="262" name="Google Shape;262;p11"/>
          <p:cNvSpPr txBox="1"/>
          <p:nvPr/>
        </p:nvSpPr>
        <p:spPr>
          <a:xfrm>
            <a:off x="1164401" y="313350"/>
            <a:ext cx="34140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04. 프로젝트 수행 결과</a:t>
            </a:r>
            <a:endParaRPr b="0" i="0" sz="1400" u="none" cap="none" strike="noStrike">
              <a:solidFill>
                <a:srgbClr val="000000"/>
              </a:solidFill>
              <a:latin typeface="Arial"/>
              <a:ea typeface="Arial"/>
              <a:cs typeface="Arial"/>
              <a:sym typeface="Arial"/>
            </a:endParaRPr>
          </a:p>
        </p:txBody>
      </p:sp>
      <p:sp>
        <p:nvSpPr>
          <p:cNvPr id="263" name="Google Shape;263;p11"/>
          <p:cNvSpPr txBox="1"/>
          <p:nvPr/>
        </p:nvSpPr>
        <p:spPr>
          <a:xfrm>
            <a:off x="1187986" y="1772829"/>
            <a:ext cx="47358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600"/>
              <a:buFont typeface="Arial"/>
              <a:buNone/>
            </a:pPr>
            <a:r>
              <a:t/>
            </a:r>
            <a:endParaRPr b="0" i="0" sz="1400" u="none" cap="none" strike="noStrike">
              <a:solidFill>
                <a:srgbClr val="000000"/>
              </a:solidFill>
              <a:latin typeface="Arial"/>
              <a:ea typeface="Arial"/>
              <a:cs typeface="Arial"/>
              <a:sym typeface="Arial"/>
            </a:endParaRPr>
          </a:p>
        </p:txBody>
      </p:sp>
      <p:pic>
        <p:nvPicPr>
          <p:cNvPr id="264" name="Google Shape;264;p11" title="수정본.mp4">
            <a:hlinkClick r:id="rId3"/>
          </p:cNvPr>
          <p:cNvPicPr preferRelativeResize="0"/>
          <p:nvPr/>
        </p:nvPicPr>
        <p:blipFill>
          <a:blip r:embed="rId4">
            <a:alphaModFix/>
          </a:blip>
          <a:stretch>
            <a:fillRect/>
          </a:stretch>
        </p:blipFill>
        <p:spPr>
          <a:xfrm>
            <a:off x="2509900" y="1937200"/>
            <a:ext cx="7731550" cy="370648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268" name="Shape 268"/>
        <p:cNvGrpSpPr/>
        <p:nvPr/>
      </p:nvGrpSpPr>
      <p:grpSpPr>
        <a:xfrm>
          <a:off x="0" y="0"/>
          <a:ext cx="0" cy="0"/>
          <a:chOff x="0" y="0"/>
          <a:chExt cx="0" cy="0"/>
        </a:xfrm>
      </p:grpSpPr>
      <p:sp>
        <p:nvSpPr>
          <p:cNvPr id="269" name="Google Shape;269;p13"/>
          <p:cNvSpPr/>
          <p:nvPr/>
        </p:nvSpPr>
        <p:spPr>
          <a:xfrm>
            <a:off x="227348" y="191995"/>
            <a:ext cx="11737200" cy="6408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lang="ko-KR" sz="1800">
                <a:solidFill>
                  <a:schemeClr val="lt1"/>
                </a:solidFill>
                <a:latin typeface="Calibri"/>
                <a:ea typeface="Calibri"/>
                <a:cs typeface="Calibri"/>
                <a:sym typeface="Calibri"/>
              </a:rPr>
              <a:t>김영진 : 데이터 접근이 어려워 모델을 학습하는데 부족했다, 짧은시간에 새로운 기술을 습득하면서 구현하려니 퀄리티가 낮은게 아쉽다.</a:t>
            </a:r>
            <a:endParaRPr sz="1800">
              <a:solidFill>
                <a:schemeClr val="lt1"/>
              </a:solidFill>
              <a:latin typeface="Calibri"/>
              <a:ea typeface="Calibri"/>
              <a:cs typeface="Calibri"/>
              <a:sym typeface="Calibri"/>
            </a:endParaRPr>
          </a:p>
          <a:p>
            <a:pPr indent="0" lvl="0" marL="0" marR="0" rtl="0" algn="ctr">
              <a:lnSpc>
                <a:spcPct val="100000"/>
              </a:lnSpc>
              <a:spcBef>
                <a:spcPts val="0"/>
              </a:spcBef>
              <a:spcAft>
                <a:spcPts val="0"/>
              </a:spcAft>
              <a:buNone/>
            </a:pPr>
            <a:r>
              <a:rPr lang="ko-KR" sz="1800">
                <a:solidFill>
                  <a:schemeClr val="lt1"/>
                </a:solidFill>
                <a:latin typeface="Calibri"/>
                <a:ea typeface="Calibri"/>
                <a:cs typeface="Calibri"/>
                <a:sym typeface="Calibri"/>
              </a:rPr>
              <a:t>박진수 : 기술스택에 대한 집착과 불안 때문에 공부만 하다가 결과물을 내지 못했다. 프로젝트의 전반적 흐름을 알게되었고 프로젝트 안에서의    세부적인 작업에 대해 배우고 어떤 한계가 있는지 배울 수 있는 좋은 기회였다.</a:t>
            </a:r>
            <a:endParaRPr sz="1800">
              <a:solidFill>
                <a:schemeClr val="lt1"/>
              </a:solidFill>
              <a:latin typeface="Calibri"/>
              <a:ea typeface="Calibri"/>
              <a:cs typeface="Calibri"/>
              <a:sym typeface="Calibri"/>
            </a:endParaRPr>
          </a:p>
          <a:p>
            <a:pPr indent="0" lvl="0" marL="0" marR="0" rtl="0" algn="ctr">
              <a:lnSpc>
                <a:spcPct val="100000"/>
              </a:lnSpc>
              <a:spcBef>
                <a:spcPts val="0"/>
              </a:spcBef>
              <a:spcAft>
                <a:spcPts val="0"/>
              </a:spcAft>
              <a:buNone/>
            </a:pPr>
            <a:r>
              <a:rPr lang="ko-KR" sz="1800">
                <a:solidFill>
                  <a:schemeClr val="lt1"/>
                </a:solidFill>
                <a:latin typeface="Calibri"/>
                <a:ea typeface="Calibri"/>
                <a:cs typeface="Calibri"/>
                <a:sym typeface="Calibri"/>
              </a:rPr>
              <a:t>박동주 :  </a:t>
            </a:r>
            <a:endParaRPr sz="1800">
              <a:solidFill>
                <a:schemeClr val="lt1"/>
              </a:solidFill>
              <a:latin typeface="Calibri"/>
              <a:ea typeface="Calibri"/>
              <a:cs typeface="Calibri"/>
              <a:sym typeface="Calibri"/>
            </a:endParaRPr>
          </a:p>
          <a:p>
            <a:pPr indent="0" lvl="0" marL="0" marR="0" rtl="0" algn="ctr">
              <a:lnSpc>
                <a:spcPct val="100000"/>
              </a:lnSpc>
              <a:spcBef>
                <a:spcPts val="0"/>
              </a:spcBef>
              <a:spcAft>
                <a:spcPts val="0"/>
              </a:spcAft>
              <a:buNone/>
            </a:pPr>
            <a:r>
              <a:rPr lang="ko-KR" sz="1800">
                <a:solidFill>
                  <a:schemeClr val="lt1"/>
                </a:solidFill>
                <a:latin typeface="Calibri"/>
                <a:ea typeface="Calibri"/>
                <a:cs typeface="Calibri"/>
                <a:sym typeface="Calibri"/>
              </a:rPr>
              <a:t>권병현 :</a:t>
            </a:r>
            <a:endParaRPr sz="1800">
              <a:solidFill>
                <a:schemeClr val="lt1"/>
              </a:solidFill>
              <a:latin typeface="Calibri"/>
              <a:ea typeface="Calibri"/>
              <a:cs typeface="Calibri"/>
              <a:sym typeface="Calibri"/>
            </a:endParaRPr>
          </a:p>
          <a:p>
            <a:pPr indent="0" lvl="0" marL="0" marR="0" rtl="0" algn="ctr">
              <a:lnSpc>
                <a:spcPct val="100000"/>
              </a:lnSpc>
              <a:spcBef>
                <a:spcPts val="0"/>
              </a:spcBef>
              <a:spcAft>
                <a:spcPts val="0"/>
              </a:spcAft>
              <a:buNone/>
            </a:pPr>
            <a:r>
              <a:rPr lang="ko-KR" sz="1800">
                <a:solidFill>
                  <a:schemeClr val="lt1"/>
                </a:solidFill>
                <a:latin typeface="Calibri"/>
                <a:ea typeface="Calibri"/>
                <a:cs typeface="Calibri"/>
                <a:sym typeface="Calibri"/>
              </a:rPr>
              <a:t>주보국 :</a:t>
            </a:r>
            <a:endParaRPr sz="1800">
              <a:solidFill>
                <a:schemeClr val="lt1"/>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sz="1800">
              <a:solidFill>
                <a:schemeClr val="lt1"/>
              </a:solidFill>
              <a:latin typeface="Calibri"/>
              <a:ea typeface="Calibri"/>
              <a:cs typeface="Calibri"/>
              <a:sym typeface="Calibri"/>
            </a:endParaRPr>
          </a:p>
        </p:txBody>
      </p:sp>
      <p:sp>
        <p:nvSpPr>
          <p:cNvPr id="270" name="Google Shape;270;p13"/>
          <p:cNvSpPr txBox="1"/>
          <p:nvPr/>
        </p:nvSpPr>
        <p:spPr>
          <a:xfrm>
            <a:off x="1180914" y="1176366"/>
            <a:ext cx="102078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1800"/>
              <a:buFont typeface="Arial"/>
              <a:buNone/>
            </a:pPr>
            <a:r>
              <a:rPr b="1" i="0" lang="ko-KR" sz="1800" u="none" cap="none" strike="noStrike">
                <a:solidFill>
                  <a:srgbClr val="3A3838"/>
                </a:solidFill>
                <a:latin typeface="Calibri"/>
                <a:ea typeface="Calibri"/>
                <a:cs typeface="Calibri"/>
                <a:sym typeface="Calibri"/>
              </a:rPr>
              <a:t>[자체 평가 의견 작성 가이드]</a:t>
            </a:r>
            <a:endParaRPr b="1" i="0" sz="1800" u="none" cap="none" strike="noStrike">
              <a:solidFill>
                <a:srgbClr val="3A3838"/>
              </a:solidFill>
              <a:latin typeface="Calibri"/>
              <a:ea typeface="Calibri"/>
              <a:cs typeface="Calibri"/>
              <a:sym typeface="Calibri"/>
            </a:endParaRPr>
          </a:p>
          <a:p>
            <a:pPr indent="0" lvl="0" marL="0" marR="0" rtl="0" algn="l">
              <a:lnSpc>
                <a:spcPct val="150000"/>
              </a:lnSpc>
              <a:spcBef>
                <a:spcPts val="0"/>
              </a:spcBef>
              <a:spcAft>
                <a:spcPts val="0"/>
              </a:spcAft>
              <a:buClr>
                <a:srgbClr val="000000"/>
              </a:buClr>
              <a:buSzPts val="1800"/>
              <a:buFont typeface="Arial"/>
              <a:buNone/>
            </a:pPr>
            <a:r>
              <a:rPr b="1" i="0" lang="ko-KR" sz="1800" u="none" cap="none" strike="noStrike">
                <a:solidFill>
                  <a:srgbClr val="3A3838"/>
                </a:solidFill>
                <a:latin typeface="Calibri"/>
                <a:ea typeface="Calibri"/>
                <a:cs typeface="Calibri"/>
                <a:sym typeface="Calibri"/>
              </a:rPr>
              <a:t>프로젝트 결과물에 대한 프로젝트 기획 의도와의 부합 정도 및 실무 활용 가능 정도, 달성도, 완성도 등 </a:t>
            </a:r>
            <a:endParaRPr b="1" i="0" sz="1800" u="none" cap="none" strike="noStrike">
              <a:solidFill>
                <a:srgbClr val="3A3838"/>
              </a:solidFill>
              <a:latin typeface="Calibri"/>
              <a:ea typeface="Calibri"/>
              <a:cs typeface="Calibri"/>
              <a:sym typeface="Calibri"/>
            </a:endParaRPr>
          </a:p>
          <a:p>
            <a:pPr indent="0" lvl="0" marL="0" marR="0" rtl="0" algn="l">
              <a:lnSpc>
                <a:spcPct val="150000"/>
              </a:lnSpc>
              <a:spcBef>
                <a:spcPts val="0"/>
              </a:spcBef>
              <a:spcAft>
                <a:spcPts val="0"/>
              </a:spcAft>
              <a:buClr>
                <a:srgbClr val="000000"/>
              </a:buClr>
              <a:buSzPts val="1800"/>
              <a:buFont typeface="Arial"/>
              <a:buNone/>
            </a:pPr>
            <a:r>
              <a:rPr b="1" i="0" lang="ko-KR" sz="1800" u="none" cap="none" strike="noStrike">
                <a:solidFill>
                  <a:srgbClr val="3A3838"/>
                </a:solidFill>
                <a:latin typeface="Calibri"/>
                <a:ea typeface="Calibri"/>
                <a:cs typeface="Calibri"/>
                <a:sym typeface="Calibri"/>
              </a:rPr>
              <a:t>자체적인 평가 의견과 느낀 점을 작성합니다. </a:t>
            </a:r>
            <a:endParaRPr b="1" i="0" sz="1800" u="none" cap="none" strike="noStrike">
              <a:solidFill>
                <a:srgbClr val="3A3838"/>
              </a:solidFill>
              <a:latin typeface="Calibri"/>
              <a:ea typeface="Calibri"/>
              <a:cs typeface="Calibri"/>
              <a:sym typeface="Calibri"/>
            </a:endParaRPr>
          </a:p>
        </p:txBody>
      </p:sp>
      <p:sp>
        <p:nvSpPr>
          <p:cNvPr id="271" name="Google Shape;271;p13"/>
          <p:cNvSpPr txBox="1"/>
          <p:nvPr/>
        </p:nvSpPr>
        <p:spPr>
          <a:xfrm>
            <a:off x="605817" y="1160748"/>
            <a:ext cx="504056"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D0CECE"/>
                </a:solidFill>
                <a:latin typeface="Arial"/>
                <a:ea typeface="Arial"/>
                <a:cs typeface="Arial"/>
                <a:sym typeface="Arial"/>
              </a:rPr>
              <a:t>▶</a:t>
            </a:r>
            <a:endParaRPr b="1" i="0" sz="2800" u="none" cap="none" strike="noStrike">
              <a:solidFill>
                <a:srgbClr val="D0CECE"/>
              </a:solidFill>
              <a:latin typeface="Arial"/>
              <a:ea typeface="Arial"/>
              <a:cs typeface="Arial"/>
              <a:sym typeface="Arial"/>
            </a:endParaRPr>
          </a:p>
        </p:txBody>
      </p:sp>
      <p:cxnSp>
        <p:nvCxnSpPr>
          <p:cNvPr id="272" name="Google Shape;272;p13"/>
          <p:cNvCxnSpPr/>
          <p:nvPr/>
        </p:nvCxnSpPr>
        <p:spPr>
          <a:xfrm>
            <a:off x="3683732" y="790307"/>
            <a:ext cx="8204260" cy="0"/>
          </a:xfrm>
          <a:prstGeom prst="straightConnector1">
            <a:avLst/>
          </a:prstGeom>
          <a:noFill/>
          <a:ln cap="flat" cmpd="sng" w="12700">
            <a:solidFill>
              <a:srgbClr val="7F7F7F"/>
            </a:solidFill>
            <a:prstDash val="solid"/>
            <a:miter lim="800000"/>
            <a:headEnd len="sm" w="sm" type="none"/>
            <a:tailEnd len="sm" w="sm" type="none"/>
          </a:ln>
        </p:spPr>
      </p:cxnSp>
      <p:sp>
        <p:nvSpPr>
          <p:cNvPr id="273" name="Google Shape;273;p13"/>
          <p:cNvSpPr txBox="1"/>
          <p:nvPr/>
        </p:nvSpPr>
        <p:spPr>
          <a:xfrm>
            <a:off x="255958" y="197876"/>
            <a:ext cx="1160462"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05</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sp>
        <p:nvSpPr>
          <p:cNvPr id="274" name="Google Shape;274;p13"/>
          <p:cNvSpPr txBox="1"/>
          <p:nvPr/>
        </p:nvSpPr>
        <p:spPr>
          <a:xfrm>
            <a:off x="1164403" y="313350"/>
            <a:ext cx="31266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05. 자체 평가 의견</a:t>
            </a:r>
            <a:endParaRPr b="0" i="0" sz="2400" u="none" cap="none" strike="noStrike">
              <a:solidFill>
                <a:srgbClr val="3F3F3F"/>
              </a:solidFill>
              <a:latin typeface="Arial"/>
              <a:ea typeface="Arial"/>
              <a:cs typeface="Arial"/>
              <a:sym typeface="Arial"/>
            </a:endParaRPr>
          </a:p>
        </p:txBody>
      </p:sp>
      <p:sp>
        <p:nvSpPr>
          <p:cNvPr id="275" name="Google Shape;275;p13"/>
          <p:cNvSpPr txBox="1"/>
          <p:nvPr/>
        </p:nvSpPr>
        <p:spPr>
          <a:xfrm>
            <a:off x="471400" y="2376975"/>
            <a:ext cx="11270700" cy="44022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rgbClr val="3A3838"/>
              </a:buClr>
              <a:buSzPts val="1600"/>
              <a:buFont typeface="Calibri"/>
              <a:buChar char="-"/>
            </a:pPr>
            <a:r>
              <a:rPr b="0" i="1" lang="ko-KR" sz="1600" u="sng" cap="none" strike="noStrike">
                <a:solidFill>
                  <a:srgbClr val="3A3838"/>
                </a:solidFill>
                <a:latin typeface="Calibri"/>
                <a:ea typeface="Calibri"/>
                <a:cs typeface="Calibri"/>
                <a:sym typeface="Calibri"/>
              </a:rPr>
              <a:t>프로젝트를 수행하면서 느낀 점이나 경험한 성과에 대하여 기재할 수 있으며, 경력 계획 등과 연관시켜 개인 의견을 자유롭게 작성한다.</a:t>
            </a:r>
            <a:r>
              <a:rPr b="0" i="0" lang="ko-KR" sz="1600" u="none" cap="none" strike="noStrike">
                <a:solidFill>
                  <a:srgbClr val="3A3838"/>
                </a:solidFill>
                <a:latin typeface="Calibri"/>
                <a:ea typeface="Calibri"/>
                <a:cs typeface="Calibri"/>
                <a:sym typeface="Calibri"/>
              </a:rPr>
              <a:t> </a:t>
            </a:r>
            <a:endParaRPr b="0" i="0" sz="1600" u="none" cap="none" strike="noStrike">
              <a:solidFill>
                <a:srgbClr val="3A3838"/>
              </a:solidFill>
              <a:latin typeface="Calibri"/>
              <a:ea typeface="Calibri"/>
              <a:cs typeface="Calibri"/>
              <a:sym typeface="Calibri"/>
            </a:endParaRPr>
          </a:p>
          <a:p>
            <a:pPr indent="0" lvl="0" marL="0" marR="0" rtl="0" algn="l">
              <a:lnSpc>
                <a:spcPct val="150000"/>
              </a:lnSpc>
              <a:spcBef>
                <a:spcPts val="0"/>
              </a:spcBef>
              <a:spcAft>
                <a:spcPts val="0"/>
              </a:spcAft>
              <a:buNone/>
            </a:pPr>
            <a:r>
              <a:t/>
            </a:r>
            <a:endParaRPr b="1" sz="1600">
              <a:solidFill>
                <a:srgbClr val="3A3838"/>
              </a:solidFill>
              <a:latin typeface="Calibri"/>
              <a:ea typeface="Calibri"/>
              <a:cs typeface="Calibri"/>
              <a:sym typeface="Calibri"/>
            </a:endParaRPr>
          </a:p>
          <a:p>
            <a:pPr indent="0" lvl="0" marL="0" marR="0" rtl="0" algn="l">
              <a:lnSpc>
                <a:spcPct val="150000"/>
              </a:lnSpc>
              <a:spcBef>
                <a:spcPts val="0"/>
              </a:spcBef>
              <a:spcAft>
                <a:spcPts val="0"/>
              </a:spcAft>
              <a:buNone/>
            </a:pPr>
            <a:r>
              <a:rPr b="1" lang="ko-KR" sz="1600">
                <a:solidFill>
                  <a:srgbClr val="3A3838"/>
                </a:solidFill>
                <a:latin typeface="Calibri"/>
                <a:ea typeface="Calibri"/>
                <a:cs typeface="Calibri"/>
                <a:sym typeface="Calibri"/>
              </a:rPr>
              <a:t>김영진</a:t>
            </a:r>
            <a:r>
              <a:rPr lang="ko-KR" sz="1600">
                <a:solidFill>
                  <a:srgbClr val="3A3838"/>
                </a:solidFill>
                <a:latin typeface="Calibri"/>
                <a:ea typeface="Calibri"/>
                <a:cs typeface="Calibri"/>
                <a:sym typeface="Calibri"/>
              </a:rPr>
              <a:t> : 데이터 접근이 어려워 모델을 학습하는데 부족했다. 짧은 시간안에 새로운 기술을 습득하면서 구현하려니 퀄리티가 낮은게 아쉽다. </a:t>
            </a:r>
            <a:endParaRPr sz="1600">
              <a:solidFill>
                <a:srgbClr val="3A3838"/>
              </a:solidFill>
              <a:latin typeface="Calibri"/>
              <a:ea typeface="Calibri"/>
              <a:cs typeface="Calibri"/>
              <a:sym typeface="Calibri"/>
            </a:endParaRPr>
          </a:p>
          <a:p>
            <a:pPr indent="0" lvl="0" marL="0" marR="0" rtl="0" algn="l">
              <a:lnSpc>
                <a:spcPct val="150000"/>
              </a:lnSpc>
              <a:spcBef>
                <a:spcPts val="0"/>
              </a:spcBef>
              <a:spcAft>
                <a:spcPts val="0"/>
              </a:spcAft>
              <a:buNone/>
            </a:pPr>
            <a:r>
              <a:rPr b="1" lang="ko-KR" sz="1600">
                <a:solidFill>
                  <a:srgbClr val="3A3838"/>
                </a:solidFill>
                <a:latin typeface="Calibri"/>
                <a:ea typeface="Calibri"/>
                <a:cs typeface="Calibri"/>
                <a:sym typeface="Calibri"/>
              </a:rPr>
              <a:t>박동주</a:t>
            </a:r>
            <a:r>
              <a:rPr lang="ko-KR" sz="1600">
                <a:solidFill>
                  <a:srgbClr val="3A3838"/>
                </a:solidFill>
                <a:latin typeface="Calibri"/>
                <a:ea typeface="Calibri"/>
                <a:cs typeface="Calibri"/>
                <a:sym typeface="Calibri"/>
              </a:rPr>
              <a:t> : 확실히 이미지를 처리하는거다 보니 여러 데이터를 수집하는 것보단 필요한 것만 처리하기도 바쁘다고 느껴졌고, 각 게시글이 독립적이다 보니 시각화를 통해 나타낼 수 있는 ‘무엇’인가를 생각해내기 어려웠다.</a:t>
            </a:r>
            <a:endParaRPr sz="1600">
              <a:solidFill>
                <a:srgbClr val="3A3838"/>
              </a:solidFill>
              <a:latin typeface="Calibri"/>
              <a:ea typeface="Calibri"/>
              <a:cs typeface="Calibri"/>
              <a:sym typeface="Calibri"/>
            </a:endParaRPr>
          </a:p>
          <a:p>
            <a:pPr indent="0" lvl="0" marL="0" marR="0" rtl="0" algn="l">
              <a:lnSpc>
                <a:spcPct val="150000"/>
              </a:lnSpc>
              <a:spcBef>
                <a:spcPts val="0"/>
              </a:spcBef>
              <a:spcAft>
                <a:spcPts val="0"/>
              </a:spcAft>
              <a:buNone/>
            </a:pPr>
            <a:r>
              <a:rPr b="1" lang="ko-KR" sz="1600">
                <a:solidFill>
                  <a:srgbClr val="3A3838"/>
                </a:solidFill>
                <a:latin typeface="Calibri"/>
                <a:ea typeface="Calibri"/>
                <a:cs typeface="Calibri"/>
                <a:sym typeface="Calibri"/>
              </a:rPr>
              <a:t>박진수</a:t>
            </a:r>
            <a:r>
              <a:rPr lang="ko-KR" sz="1600">
                <a:solidFill>
                  <a:srgbClr val="3A3838"/>
                </a:solidFill>
                <a:latin typeface="Calibri"/>
                <a:ea typeface="Calibri"/>
                <a:cs typeface="Calibri"/>
                <a:sym typeface="Calibri"/>
              </a:rPr>
              <a:t> : 기술스택에 대한 집착과 불안 때문에 공부만 하다가 결과물을 만들지 못했다. 서비스구현의 전반적 흐름을 알게되었고 세부적인 작업들이 어떤 로직으로 진행되는지 배웠다. 또한 </a:t>
            </a:r>
            <a:r>
              <a:rPr lang="ko-KR" sz="1600">
                <a:solidFill>
                  <a:srgbClr val="3A3838"/>
                </a:solidFill>
                <a:latin typeface="Calibri"/>
                <a:ea typeface="Calibri"/>
                <a:cs typeface="Calibri"/>
                <a:sym typeface="Calibri"/>
              </a:rPr>
              <a:t>그속</a:t>
            </a:r>
            <a:r>
              <a:rPr lang="ko-KR" sz="1600">
                <a:solidFill>
                  <a:srgbClr val="3A3838"/>
                </a:solidFill>
                <a:latin typeface="Calibri"/>
                <a:ea typeface="Calibri"/>
                <a:cs typeface="Calibri"/>
                <a:sym typeface="Calibri"/>
              </a:rPr>
              <a:t>에서 어떤 한계가 존재하는지 알수 있는 좋은 기회였다. </a:t>
            </a:r>
            <a:endParaRPr sz="1600">
              <a:solidFill>
                <a:srgbClr val="3A3838"/>
              </a:solidFill>
              <a:latin typeface="Calibri"/>
              <a:ea typeface="Calibri"/>
              <a:cs typeface="Calibri"/>
              <a:sym typeface="Calibri"/>
            </a:endParaRPr>
          </a:p>
          <a:p>
            <a:pPr indent="0" lvl="0" marL="0" marR="0" rtl="0" algn="l">
              <a:lnSpc>
                <a:spcPct val="150000"/>
              </a:lnSpc>
              <a:spcBef>
                <a:spcPts val="0"/>
              </a:spcBef>
              <a:spcAft>
                <a:spcPts val="0"/>
              </a:spcAft>
              <a:buNone/>
            </a:pPr>
            <a:r>
              <a:rPr b="1" lang="ko-KR" sz="1600">
                <a:solidFill>
                  <a:srgbClr val="3A3838"/>
                </a:solidFill>
                <a:latin typeface="Calibri"/>
                <a:ea typeface="Calibri"/>
                <a:cs typeface="Calibri"/>
                <a:sym typeface="Calibri"/>
              </a:rPr>
              <a:t>권병현</a:t>
            </a:r>
            <a:r>
              <a:rPr lang="ko-KR" sz="1600">
                <a:solidFill>
                  <a:srgbClr val="3A3838"/>
                </a:solidFill>
                <a:latin typeface="Calibri"/>
                <a:ea typeface="Calibri"/>
                <a:cs typeface="Calibri"/>
                <a:sym typeface="Calibri"/>
              </a:rPr>
              <a:t> : 1. 데이터 라벨링을 좀 더 꼼꼼하게 했다면 좋았을 것 같다.</a:t>
            </a:r>
            <a:endParaRPr sz="1600">
              <a:solidFill>
                <a:srgbClr val="3A3838"/>
              </a:solidFill>
              <a:latin typeface="Calibri"/>
              <a:ea typeface="Calibri"/>
              <a:cs typeface="Calibri"/>
              <a:sym typeface="Calibri"/>
            </a:endParaRPr>
          </a:p>
          <a:p>
            <a:pPr indent="457200" lvl="0" marL="0" marR="0" rtl="0" algn="l">
              <a:lnSpc>
                <a:spcPct val="150000"/>
              </a:lnSpc>
              <a:spcBef>
                <a:spcPts val="0"/>
              </a:spcBef>
              <a:spcAft>
                <a:spcPts val="0"/>
              </a:spcAft>
              <a:buNone/>
            </a:pPr>
            <a:r>
              <a:rPr lang="ko-KR" sz="1600">
                <a:solidFill>
                  <a:srgbClr val="3A3838"/>
                </a:solidFill>
                <a:latin typeface="Calibri"/>
                <a:ea typeface="Calibri"/>
                <a:cs typeface="Calibri"/>
                <a:sym typeface="Calibri"/>
              </a:rPr>
              <a:t>     2. 데이터 양이 부족한 것도 아쉽다. OCR의 성능을 개선하는 것도 향후 보완할 점</a:t>
            </a:r>
            <a:endParaRPr sz="1600">
              <a:solidFill>
                <a:srgbClr val="3A3838"/>
              </a:solidFill>
              <a:latin typeface="Calibri"/>
              <a:ea typeface="Calibri"/>
              <a:cs typeface="Calibri"/>
              <a:sym typeface="Calibri"/>
            </a:endParaRPr>
          </a:p>
          <a:p>
            <a:pPr indent="0" lvl="0" marL="0" marR="0" rtl="0" algn="l">
              <a:lnSpc>
                <a:spcPct val="150000"/>
              </a:lnSpc>
              <a:spcBef>
                <a:spcPts val="0"/>
              </a:spcBef>
              <a:spcAft>
                <a:spcPts val="0"/>
              </a:spcAft>
              <a:buNone/>
            </a:pPr>
            <a:r>
              <a:rPr b="1" lang="ko-KR" sz="1600">
                <a:solidFill>
                  <a:srgbClr val="3A3838"/>
                </a:solidFill>
                <a:latin typeface="Calibri"/>
                <a:ea typeface="Calibri"/>
                <a:cs typeface="Calibri"/>
                <a:sym typeface="Calibri"/>
              </a:rPr>
              <a:t>주보국</a:t>
            </a:r>
            <a:r>
              <a:rPr lang="ko-KR" sz="1600">
                <a:solidFill>
                  <a:srgbClr val="3A3838"/>
                </a:solidFill>
                <a:latin typeface="Calibri"/>
                <a:ea typeface="Calibri"/>
                <a:cs typeface="Calibri"/>
                <a:sym typeface="Calibri"/>
              </a:rPr>
              <a:t>: 기획이 잘 구현되어 나온 것은 만족스러웠지만 다양한 환경에서 제약없이 작동 시키는데 아쉬움이 있었고 이를 극복하면 정말 다양한 프로젝트를 훨씬 쉽게 진행 할수 있겠다는 생각이 들었다.</a:t>
            </a:r>
            <a:endParaRPr sz="1600">
              <a:solidFill>
                <a:srgbClr val="3A3838"/>
              </a:solidFill>
              <a:latin typeface="Calibri"/>
              <a:ea typeface="Calibri"/>
              <a:cs typeface="Calibri"/>
              <a:sym typeface="Calibri"/>
            </a:endParaRPr>
          </a:p>
          <a:p>
            <a:pPr indent="0" lvl="0" marL="0" marR="0" rtl="0" algn="l">
              <a:lnSpc>
                <a:spcPct val="150000"/>
              </a:lnSpc>
              <a:spcBef>
                <a:spcPts val="0"/>
              </a:spcBef>
              <a:spcAft>
                <a:spcPts val="0"/>
              </a:spcAft>
              <a:buNone/>
            </a:pPr>
            <a:r>
              <a:t/>
            </a:r>
            <a:endParaRPr sz="1600">
              <a:solidFill>
                <a:srgbClr val="3A3838"/>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81" name="Shape 81"/>
        <p:cNvGrpSpPr/>
        <p:nvPr/>
      </p:nvGrpSpPr>
      <p:grpSpPr>
        <a:xfrm>
          <a:off x="0" y="0"/>
          <a:ext cx="0" cy="0"/>
          <a:chOff x="0" y="0"/>
          <a:chExt cx="0" cy="0"/>
        </a:xfrm>
      </p:grpSpPr>
      <p:pic>
        <p:nvPicPr>
          <p:cNvPr id="82" name="Google Shape;82;p3"/>
          <p:cNvPicPr preferRelativeResize="0"/>
          <p:nvPr/>
        </p:nvPicPr>
        <p:blipFill rotWithShape="1">
          <a:blip r:embed="rId3">
            <a:alphaModFix/>
          </a:blip>
          <a:srcRect b="0" l="0" r="0" t="0"/>
          <a:stretch/>
        </p:blipFill>
        <p:spPr>
          <a:xfrm flipH="1">
            <a:off x="5231775" y="1107300"/>
            <a:ext cx="396175" cy="5750700"/>
          </a:xfrm>
          <a:prstGeom prst="rect">
            <a:avLst/>
          </a:prstGeom>
          <a:noFill/>
          <a:ln>
            <a:noFill/>
          </a:ln>
        </p:spPr>
      </p:pic>
      <p:sp>
        <p:nvSpPr>
          <p:cNvPr id="83" name="Google Shape;83;p3"/>
          <p:cNvSpPr txBox="1"/>
          <p:nvPr/>
        </p:nvSpPr>
        <p:spPr>
          <a:xfrm>
            <a:off x="6296549" y="1485945"/>
            <a:ext cx="3673200" cy="431100"/>
          </a:xfrm>
          <a:prstGeom prst="rect">
            <a:avLst/>
          </a:prstGeom>
          <a:noFill/>
          <a:ln>
            <a:noFill/>
          </a:ln>
        </p:spPr>
        <p:txBody>
          <a:bodyPr anchorCtr="0" anchor="t" bIns="0" lIns="91425" spcFirstLastPara="1" rIns="91425" wrap="square" tIns="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3F3F3F"/>
                </a:solidFill>
                <a:latin typeface="Calibri"/>
                <a:ea typeface="Calibri"/>
                <a:cs typeface="Calibri"/>
                <a:sym typeface="Calibri"/>
              </a:rPr>
              <a:t>01. 프로젝트 개요</a:t>
            </a:r>
            <a:endParaRPr b="1" i="0" sz="2800" u="none" cap="none" strike="noStrike">
              <a:solidFill>
                <a:srgbClr val="3F3F3F"/>
              </a:solidFill>
              <a:latin typeface="Calibri"/>
              <a:ea typeface="Calibri"/>
              <a:cs typeface="Calibri"/>
              <a:sym typeface="Calibri"/>
            </a:endParaRPr>
          </a:p>
        </p:txBody>
      </p:sp>
      <p:sp>
        <p:nvSpPr>
          <p:cNvPr id="84" name="Google Shape;84;p3"/>
          <p:cNvSpPr txBox="1"/>
          <p:nvPr/>
        </p:nvSpPr>
        <p:spPr>
          <a:xfrm>
            <a:off x="6296549" y="2287034"/>
            <a:ext cx="4969212" cy="430887"/>
          </a:xfrm>
          <a:prstGeom prst="rect">
            <a:avLst/>
          </a:prstGeom>
          <a:noFill/>
          <a:ln>
            <a:noFill/>
          </a:ln>
        </p:spPr>
        <p:txBody>
          <a:bodyPr anchorCtr="0" anchor="t" bIns="0" lIns="91425" spcFirstLastPara="1" rIns="91425" wrap="square" tIns="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3F3F3F"/>
                </a:solidFill>
                <a:latin typeface="Calibri"/>
                <a:ea typeface="Calibri"/>
                <a:cs typeface="Calibri"/>
                <a:sym typeface="Calibri"/>
              </a:rPr>
              <a:t>02. 프로젝트 팀 구성 및 역할</a:t>
            </a:r>
            <a:endParaRPr b="0" i="0" sz="1400" u="none" cap="none" strike="noStrike">
              <a:solidFill>
                <a:srgbClr val="000000"/>
              </a:solidFill>
              <a:latin typeface="Arial"/>
              <a:ea typeface="Arial"/>
              <a:cs typeface="Arial"/>
              <a:sym typeface="Arial"/>
            </a:endParaRPr>
          </a:p>
        </p:txBody>
      </p:sp>
      <p:sp>
        <p:nvSpPr>
          <p:cNvPr id="85" name="Google Shape;85;p3"/>
          <p:cNvSpPr txBox="1"/>
          <p:nvPr/>
        </p:nvSpPr>
        <p:spPr>
          <a:xfrm>
            <a:off x="6296549" y="3088123"/>
            <a:ext cx="5293248" cy="430887"/>
          </a:xfrm>
          <a:prstGeom prst="rect">
            <a:avLst/>
          </a:prstGeom>
          <a:noFill/>
          <a:ln>
            <a:noFill/>
          </a:ln>
        </p:spPr>
        <p:txBody>
          <a:bodyPr anchorCtr="0" anchor="t" bIns="0" lIns="91425" spcFirstLastPara="1" rIns="91425" wrap="square" tIns="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3F3F3F"/>
                </a:solidFill>
                <a:latin typeface="Calibri"/>
                <a:ea typeface="Calibri"/>
                <a:cs typeface="Calibri"/>
                <a:sym typeface="Calibri"/>
              </a:rPr>
              <a:t>03. 프로젝트 수행 절차 및 방법</a:t>
            </a:r>
            <a:endParaRPr b="0" i="0" sz="1400" u="none" cap="none" strike="noStrike">
              <a:solidFill>
                <a:srgbClr val="000000"/>
              </a:solidFill>
              <a:latin typeface="Arial"/>
              <a:ea typeface="Arial"/>
              <a:cs typeface="Arial"/>
              <a:sym typeface="Arial"/>
            </a:endParaRPr>
          </a:p>
        </p:txBody>
      </p:sp>
      <p:sp>
        <p:nvSpPr>
          <p:cNvPr id="86" name="Google Shape;86;p3"/>
          <p:cNvSpPr txBox="1"/>
          <p:nvPr/>
        </p:nvSpPr>
        <p:spPr>
          <a:xfrm>
            <a:off x="6296549" y="3889212"/>
            <a:ext cx="4480049" cy="430887"/>
          </a:xfrm>
          <a:prstGeom prst="rect">
            <a:avLst/>
          </a:prstGeom>
          <a:noFill/>
          <a:ln>
            <a:noFill/>
          </a:ln>
        </p:spPr>
        <p:txBody>
          <a:bodyPr anchorCtr="0" anchor="t" bIns="0" lIns="91425" spcFirstLastPara="1" rIns="91425" wrap="square" tIns="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3F3F3F"/>
                </a:solidFill>
                <a:latin typeface="Calibri"/>
                <a:ea typeface="Calibri"/>
                <a:cs typeface="Calibri"/>
                <a:sym typeface="Calibri"/>
              </a:rPr>
              <a:t>04. 프로젝트 수행 결과</a:t>
            </a:r>
            <a:endParaRPr b="0" i="0" sz="1400" u="none" cap="none" strike="noStrike">
              <a:solidFill>
                <a:srgbClr val="000000"/>
              </a:solidFill>
              <a:latin typeface="Arial"/>
              <a:ea typeface="Arial"/>
              <a:cs typeface="Arial"/>
              <a:sym typeface="Arial"/>
            </a:endParaRPr>
          </a:p>
        </p:txBody>
      </p:sp>
      <p:sp>
        <p:nvSpPr>
          <p:cNvPr id="87" name="Google Shape;87;p3"/>
          <p:cNvSpPr txBox="1"/>
          <p:nvPr/>
        </p:nvSpPr>
        <p:spPr>
          <a:xfrm>
            <a:off x="6296549" y="4690301"/>
            <a:ext cx="3205016" cy="430887"/>
          </a:xfrm>
          <a:prstGeom prst="rect">
            <a:avLst/>
          </a:prstGeom>
          <a:noFill/>
          <a:ln>
            <a:noFill/>
          </a:ln>
        </p:spPr>
        <p:txBody>
          <a:bodyPr anchorCtr="0" anchor="t" bIns="0" lIns="91425" spcFirstLastPara="1" rIns="91425" wrap="square" tIns="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3F3F3F"/>
                </a:solidFill>
                <a:latin typeface="Calibri"/>
                <a:ea typeface="Calibri"/>
                <a:cs typeface="Calibri"/>
                <a:sym typeface="Calibri"/>
              </a:rPr>
              <a:t>05. 자체 평가 의견</a:t>
            </a:r>
            <a:endParaRPr b="0" i="0" sz="1400" u="none" cap="none" strike="noStrike">
              <a:solidFill>
                <a:srgbClr val="000000"/>
              </a:solidFill>
              <a:latin typeface="Arial"/>
              <a:ea typeface="Arial"/>
              <a:cs typeface="Arial"/>
              <a:sym typeface="Arial"/>
            </a:endParaRPr>
          </a:p>
        </p:txBody>
      </p:sp>
      <p:sp>
        <p:nvSpPr>
          <p:cNvPr id="88" name="Google Shape;88;p3"/>
          <p:cNvSpPr/>
          <p:nvPr/>
        </p:nvSpPr>
        <p:spPr>
          <a:xfrm>
            <a:off x="0" y="1107200"/>
            <a:ext cx="5231700" cy="57507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목차</a:t>
            </a:r>
            <a:endParaRPr b="1" i="0" sz="1400" u="none" cap="none" strike="noStrike">
              <a:solidFill>
                <a:schemeClr val="lt1"/>
              </a:solidFill>
              <a:latin typeface="Arial"/>
              <a:ea typeface="Arial"/>
              <a:cs typeface="Arial"/>
              <a:sym typeface="Arial"/>
            </a:endParaRPr>
          </a:p>
        </p:txBody>
      </p:sp>
      <p:cxnSp>
        <p:nvCxnSpPr>
          <p:cNvPr id="89" name="Google Shape;89;p3"/>
          <p:cNvCxnSpPr/>
          <p:nvPr/>
        </p:nvCxnSpPr>
        <p:spPr>
          <a:xfrm>
            <a:off x="3935760" y="790307"/>
            <a:ext cx="7952100" cy="0"/>
          </a:xfrm>
          <a:prstGeom prst="straightConnector1">
            <a:avLst/>
          </a:prstGeom>
          <a:noFill/>
          <a:ln cap="flat" cmpd="sng" w="12700">
            <a:solidFill>
              <a:srgbClr val="7F7F7F"/>
            </a:solidFill>
            <a:prstDash val="solid"/>
            <a:miter lim="800000"/>
            <a:headEnd len="sm" w="sm" type="none"/>
            <a:tailEnd len="sm" w="sm" type="none"/>
          </a:ln>
        </p:spPr>
      </p:cxnSp>
      <p:sp>
        <p:nvSpPr>
          <p:cNvPr id="90" name="Google Shape;90;p3"/>
          <p:cNvSpPr txBox="1"/>
          <p:nvPr/>
        </p:nvSpPr>
        <p:spPr>
          <a:xfrm>
            <a:off x="9969750" y="247675"/>
            <a:ext cx="19155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CP1 Project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94" name="Shape 94"/>
        <p:cNvGrpSpPr/>
        <p:nvPr/>
      </p:nvGrpSpPr>
      <p:grpSpPr>
        <a:xfrm>
          <a:off x="0" y="0"/>
          <a:ext cx="0" cy="0"/>
          <a:chOff x="0" y="0"/>
          <a:chExt cx="0" cy="0"/>
        </a:xfrm>
      </p:grpSpPr>
      <p:sp>
        <p:nvSpPr>
          <p:cNvPr id="95" name="Google Shape;95;p4"/>
          <p:cNvSpPr/>
          <p:nvPr/>
        </p:nvSpPr>
        <p:spPr>
          <a:xfrm>
            <a:off x="219014" y="200058"/>
            <a:ext cx="11737200" cy="6408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6" name="Google Shape;96;p4"/>
          <p:cNvSpPr txBox="1"/>
          <p:nvPr/>
        </p:nvSpPr>
        <p:spPr>
          <a:xfrm>
            <a:off x="654550" y="2843013"/>
            <a:ext cx="5323200" cy="8310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3A3838"/>
              </a:buClr>
              <a:buSzPts val="1600"/>
              <a:buFont typeface="Calibri"/>
              <a:buChar char="-"/>
            </a:pPr>
            <a:r>
              <a:rPr b="1" i="0" lang="ko-KR" sz="1600" u="none" cap="none" strike="noStrike">
                <a:solidFill>
                  <a:srgbClr val="3A3838"/>
                </a:solidFill>
                <a:latin typeface="Calibri"/>
                <a:ea typeface="Calibri"/>
                <a:cs typeface="Calibri"/>
                <a:sym typeface="Calibri"/>
              </a:rPr>
              <a:t>기대 효과</a:t>
            </a:r>
            <a:endParaRPr b="1"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3A3838"/>
                </a:solidFill>
                <a:latin typeface="Calibri"/>
                <a:ea typeface="Calibri"/>
                <a:cs typeface="Calibri"/>
                <a:sym typeface="Calibri"/>
              </a:rPr>
              <a:t>SNS 악성 광고들이 걸러지면, 사용자를 보호함과 동시에 시간을 아낄수 있으며 보다 건강하고 유익한 SNS 문화를 만들수 있습니다.</a:t>
            </a:r>
            <a:endParaRPr b="0" i="0" sz="1600" u="none" cap="none" strike="noStrike">
              <a:solidFill>
                <a:srgbClr val="3A3838"/>
              </a:solidFill>
              <a:latin typeface="Calibri"/>
              <a:ea typeface="Calibri"/>
              <a:cs typeface="Calibri"/>
              <a:sym typeface="Calibri"/>
            </a:endParaRPr>
          </a:p>
        </p:txBody>
      </p:sp>
      <p:sp>
        <p:nvSpPr>
          <p:cNvPr id="97" name="Google Shape;97;p4"/>
          <p:cNvSpPr txBox="1"/>
          <p:nvPr/>
        </p:nvSpPr>
        <p:spPr>
          <a:xfrm>
            <a:off x="255958" y="197876"/>
            <a:ext cx="1160462"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01</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cxnSp>
        <p:nvCxnSpPr>
          <p:cNvPr id="98" name="Google Shape;98;p4"/>
          <p:cNvCxnSpPr/>
          <p:nvPr/>
        </p:nvCxnSpPr>
        <p:spPr>
          <a:xfrm>
            <a:off x="3935760" y="790307"/>
            <a:ext cx="7952232" cy="0"/>
          </a:xfrm>
          <a:prstGeom prst="straightConnector1">
            <a:avLst/>
          </a:prstGeom>
          <a:noFill/>
          <a:ln cap="flat" cmpd="sng" w="12700">
            <a:solidFill>
              <a:srgbClr val="7F7F7F"/>
            </a:solidFill>
            <a:prstDash val="solid"/>
            <a:miter lim="800000"/>
            <a:headEnd len="sm" w="sm" type="none"/>
            <a:tailEnd len="sm" w="sm" type="none"/>
          </a:ln>
        </p:spPr>
      </p:cxnSp>
      <p:sp>
        <p:nvSpPr>
          <p:cNvPr id="99" name="Google Shape;99;p4"/>
          <p:cNvSpPr txBox="1"/>
          <p:nvPr/>
        </p:nvSpPr>
        <p:spPr>
          <a:xfrm>
            <a:off x="1164402" y="313350"/>
            <a:ext cx="2771400" cy="461700"/>
          </a:xfrm>
          <a:prstGeom prst="rect">
            <a:avLst/>
          </a:prstGeom>
          <a:noFill/>
          <a:ln>
            <a:noFill/>
          </a:ln>
        </p:spPr>
        <p:txBody>
          <a:bodyPr anchorCtr="0" anchor="t" bIns="45700" lIns="91425" spcFirstLastPara="1" rIns="91425" wrap="square" tIns="45700">
            <a:spAutoFit/>
          </a:bodyPr>
          <a:lstStyle/>
          <a:p>
            <a:pPr indent="-381000" lvl="0" marL="457200" marR="0" rtl="0" algn="l">
              <a:lnSpc>
                <a:spcPct val="100000"/>
              </a:lnSpc>
              <a:spcBef>
                <a:spcPts val="0"/>
              </a:spcBef>
              <a:spcAft>
                <a:spcPts val="0"/>
              </a:spcAft>
              <a:buClr>
                <a:srgbClr val="3F3F3F"/>
              </a:buClr>
              <a:buSzPts val="2400"/>
              <a:buFont typeface="Arial"/>
              <a:buAutoNum type="arabicPeriod"/>
            </a:pPr>
            <a:r>
              <a:rPr b="0" i="0" lang="ko-KR" sz="2400" u="none" cap="none" strike="noStrike">
                <a:solidFill>
                  <a:srgbClr val="3F3F3F"/>
                </a:solidFill>
                <a:latin typeface="Arial"/>
                <a:ea typeface="Arial"/>
                <a:cs typeface="Arial"/>
                <a:sym typeface="Arial"/>
              </a:rPr>
              <a:t>프로젝트 개요</a:t>
            </a:r>
            <a:endParaRPr b="0" i="0" sz="1400" u="none" cap="none" strike="noStrike">
              <a:solidFill>
                <a:srgbClr val="000000"/>
              </a:solidFill>
              <a:latin typeface="Arial"/>
              <a:ea typeface="Arial"/>
              <a:cs typeface="Arial"/>
              <a:sym typeface="Arial"/>
            </a:endParaRPr>
          </a:p>
        </p:txBody>
      </p:sp>
      <p:sp>
        <p:nvSpPr>
          <p:cNvPr id="100" name="Google Shape;100;p4"/>
          <p:cNvSpPr/>
          <p:nvPr/>
        </p:nvSpPr>
        <p:spPr>
          <a:xfrm>
            <a:off x="654550" y="971776"/>
            <a:ext cx="5040000" cy="15123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3A3838"/>
              </a:buClr>
              <a:buSzPts val="1600"/>
              <a:buFont typeface="Calibri"/>
              <a:buChar char="-"/>
            </a:pPr>
            <a:r>
              <a:rPr b="1" i="0" lang="ko-KR" sz="1600" u="none" cap="none" strike="noStrike">
                <a:solidFill>
                  <a:srgbClr val="3A3838"/>
                </a:solidFill>
                <a:latin typeface="Calibri"/>
                <a:ea typeface="Calibri"/>
                <a:cs typeface="Calibri"/>
                <a:sym typeface="Calibri"/>
              </a:rPr>
              <a:t>프로젝트 주제 및 선정 배경</a:t>
            </a:r>
            <a:endParaRPr b="1"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3A3838"/>
                </a:solidFill>
                <a:latin typeface="Calibri"/>
                <a:ea typeface="Calibri"/>
                <a:cs typeface="Calibri"/>
                <a:sym typeface="Calibri"/>
              </a:rPr>
              <a:t>SNS 악성광고들로 인한 피해가 발생하는 요즘. 악성광고를 막을수 있는 규제가 마땅치 않아 특별한 해결책이 없는 실태다.</a:t>
            </a:r>
            <a:endParaRPr b="0"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600"/>
              <a:buFont typeface="Calibri"/>
              <a:buNone/>
            </a:pPr>
            <a:r>
              <a:rPr b="0" i="0" lang="ko-KR" sz="1600" u="none" cap="none" strike="noStrike">
                <a:solidFill>
                  <a:srgbClr val="3A3838"/>
                </a:solidFill>
                <a:latin typeface="Calibri"/>
                <a:ea typeface="Calibri"/>
                <a:cs typeface="Calibri"/>
                <a:sym typeface="Calibri"/>
              </a:rPr>
              <a:t>악성광고의 특징은 유저들에게 흥미를 유발하는 글로 유인한후 뒤에 광고를 넣는 형태가 많다. 검증되지 않은 정보를 홍보 하거나 낚시성 광고들을 미리 알려줄수 있는 서비스를 만들어보자는 취지로 이 프로젝트를 기획하게 되었다. </a:t>
            </a:r>
            <a:endParaRPr b="0" i="0" sz="1600" u="none" cap="none" strike="noStrike">
              <a:solidFill>
                <a:srgbClr val="3A3838"/>
              </a:solidFill>
              <a:latin typeface="Calibri"/>
              <a:ea typeface="Calibri"/>
              <a:cs typeface="Calibri"/>
              <a:sym typeface="Calibri"/>
            </a:endParaRPr>
          </a:p>
        </p:txBody>
      </p:sp>
      <p:sp>
        <p:nvSpPr>
          <p:cNvPr id="101" name="Google Shape;101;p4"/>
          <p:cNvSpPr/>
          <p:nvPr/>
        </p:nvSpPr>
        <p:spPr>
          <a:xfrm>
            <a:off x="654550" y="3917166"/>
            <a:ext cx="5040000" cy="18297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3A3838"/>
              </a:buClr>
              <a:buSzPts val="1600"/>
              <a:buFont typeface="Calibri"/>
              <a:buChar char="-"/>
            </a:pPr>
            <a:r>
              <a:rPr b="1" i="0" lang="ko-KR" sz="1600" u="none" cap="none" strike="noStrike">
                <a:solidFill>
                  <a:srgbClr val="3A3838"/>
                </a:solidFill>
                <a:latin typeface="Calibri"/>
                <a:ea typeface="Calibri"/>
                <a:cs typeface="Calibri"/>
                <a:sym typeface="Calibri"/>
              </a:rPr>
              <a:t>활용 장비 및 재료</a:t>
            </a:r>
            <a:endParaRPr b="1" i="0" sz="1600" u="none" cap="none" strike="noStrike">
              <a:solidFill>
                <a:srgbClr val="3A3838"/>
              </a:solidFill>
              <a:latin typeface="Calibri"/>
              <a:ea typeface="Calibri"/>
              <a:cs typeface="Calibri"/>
              <a:sym typeface="Calibri"/>
            </a:endParaRPr>
          </a:p>
          <a:p>
            <a:pPr indent="0" lvl="0" marL="45720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1" i="0" lang="ko-KR" sz="1600" u="none" cap="none" strike="noStrike">
                <a:solidFill>
                  <a:srgbClr val="3A3838"/>
                </a:solidFill>
                <a:latin typeface="Calibri"/>
                <a:ea typeface="Calibri"/>
                <a:cs typeface="Calibri"/>
                <a:sym typeface="Calibri"/>
              </a:rPr>
              <a:t>운영체제 </a:t>
            </a:r>
            <a:endParaRPr b="1"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3A3838"/>
                </a:solidFill>
                <a:latin typeface="Calibri"/>
                <a:ea typeface="Calibri"/>
                <a:cs typeface="Calibri"/>
                <a:sym typeface="Calibri"/>
              </a:rPr>
              <a:t>&gt; </a:t>
            </a:r>
            <a:r>
              <a:rPr b="1" i="0" lang="ko-KR" sz="1600" u="none" cap="none" strike="noStrike">
                <a:solidFill>
                  <a:srgbClr val="3A3838"/>
                </a:solidFill>
                <a:latin typeface="Calibri"/>
                <a:ea typeface="Calibri"/>
                <a:cs typeface="Calibri"/>
                <a:sym typeface="Calibri"/>
              </a:rPr>
              <a:t> </a:t>
            </a:r>
            <a:r>
              <a:rPr b="0" i="0" lang="ko-KR" sz="1600" u="none" cap="none" strike="noStrike">
                <a:solidFill>
                  <a:srgbClr val="3A3838"/>
                </a:solidFill>
                <a:latin typeface="Calibri"/>
                <a:ea typeface="Calibri"/>
                <a:cs typeface="Calibri"/>
                <a:sym typeface="Calibri"/>
              </a:rPr>
              <a:t>Window , Mac book</a:t>
            </a:r>
            <a:endParaRPr b="0"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1" i="0" lang="ko-KR" sz="1600" u="none" cap="none" strike="noStrike">
                <a:solidFill>
                  <a:srgbClr val="3A3838"/>
                </a:solidFill>
                <a:latin typeface="Calibri"/>
                <a:ea typeface="Calibri"/>
                <a:cs typeface="Calibri"/>
                <a:sym typeface="Calibri"/>
              </a:rPr>
              <a:t>프레임 워크, 모듈 </a:t>
            </a:r>
            <a:endParaRPr b="1"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3A3838"/>
                </a:solidFill>
                <a:latin typeface="Calibri"/>
                <a:ea typeface="Calibri"/>
                <a:cs typeface="Calibri"/>
                <a:sym typeface="Calibri"/>
              </a:rPr>
              <a:t>&gt; Google CoLAB_pro : 모델 학습, Data 전처리에 사용</a:t>
            </a:r>
            <a:endParaRPr b="0"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3A3838"/>
                </a:solidFill>
                <a:latin typeface="Calibri"/>
                <a:ea typeface="Calibri"/>
                <a:cs typeface="Calibri"/>
                <a:sym typeface="Calibri"/>
              </a:rPr>
              <a:t>&gt; Docker,FAST API : 웹사이트 구축, 배포</a:t>
            </a:r>
            <a:endParaRPr b="0" i="0" sz="1600" u="none" cap="none" strike="noStrike">
              <a:solidFill>
                <a:srgbClr val="3A3838"/>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600"/>
              <a:buFont typeface="Arial"/>
              <a:buNone/>
            </a:pPr>
            <a:r>
              <a:rPr b="0" i="0" lang="ko-KR" sz="1600" u="none" cap="none" strike="noStrike">
                <a:solidFill>
                  <a:srgbClr val="3A3838"/>
                </a:solidFill>
                <a:latin typeface="Calibri"/>
                <a:ea typeface="Calibri"/>
                <a:cs typeface="Calibri"/>
                <a:sym typeface="Calibri"/>
              </a:rPr>
              <a:t>&gt; instaloader (module) : 인스타 게시글 Data Mining</a:t>
            </a:r>
            <a:endParaRPr b="0" i="0" sz="1600" u="none" cap="none" strike="noStrike">
              <a:solidFill>
                <a:srgbClr val="3A3838"/>
              </a:solidFill>
              <a:latin typeface="Calibri"/>
              <a:ea typeface="Calibri"/>
              <a:cs typeface="Calibri"/>
              <a:sym typeface="Calibri"/>
            </a:endParaRPr>
          </a:p>
        </p:txBody>
      </p:sp>
      <p:pic>
        <p:nvPicPr>
          <p:cNvPr id="102" name="Google Shape;102;p4"/>
          <p:cNvPicPr preferRelativeResize="0"/>
          <p:nvPr/>
        </p:nvPicPr>
        <p:blipFill rotWithShape="1">
          <a:blip r:embed="rId3">
            <a:alphaModFix/>
          </a:blip>
          <a:srcRect b="0" l="0" r="0" t="0"/>
          <a:stretch/>
        </p:blipFill>
        <p:spPr>
          <a:xfrm>
            <a:off x="7146850" y="1206575"/>
            <a:ext cx="4164924" cy="2005275"/>
          </a:xfrm>
          <a:prstGeom prst="rect">
            <a:avLst/>
          </a:prstGeom>
          <a:noFill/>
          <a:ln>
            <a:noFill/>
          </a:ln>
        </p:spPr>
      </p:pic>
      <p:pic>
        <p:nvPicPr>
          <p:cNvPr id="103" name="Google Shape;103;p4"/>
          <p:cNvPicPr preferRelativeResize="0"/>
          <p:nvPr/>
        </p:nvPicPr>
        <p:blipFill rotWithShape="1">
          <a:blip r:embed="rId4">
            <a:alphaModFix/>
          </a:blip>
          <a:srcRect b="0" l="0" r="0" t="0"/>
          <a:stretch/>
        </p:blipFill>
        <p:spPr>
          <a:xfrm>
            <a:off x="7146860" y="3170862"/>
            <a:ext cx="3994239" cy="3085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107" name="Shape 107"/>
        <p:cNvGrpSpPr/>
        <p:nvPr/>
      </p:nvGrpSpPr>
      <p:grpSpPr>
        <a:xfrm>
          <a:off x="0" y="0"/>
          <a:ext cx="0" cy="0"/>
          <a:chOff x="0" y="0"/>
          <a:chExt cx="0" cy="0"/>
        </a:xfrm>
      </p:grpSpPr>
      <p:sp>
        <p:nvSpPr>
          <p:cNvPr id="108" name="Google Shape;108;p5"/>
          <p:cNvSpPr/>
          <p:nvPr/>
        </p:nvSpPr>
        <p:spPr>
          <a:xfrm>
            <a:off x="219014" y="200058"/>
            <a:ext cx="11737304" cy="6408712"/>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9" name="Google Shape;109;p5"/>
          <p:cNvSpPr txBox="1"/>
          <p:nvPr/>
        </p:nvSpPr>
        <p:spPr>
          <a:xfrm>
            <a:off x="255958" y="197876"/>
            <a:ext cx="1160462"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02</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cxnSp>
        <p:nvCxnSpPr>
          <p:cNvPr id="110" name="Google Shape;110;p5"/>
          <p:cNvCxnSpPr/>
          <p:nvPr/>
        </p:nvCxnSpPr>
        <p:spPr>
          <a:xfrm>
            <a:off x="5375920" y="790307"/>
            <a:ext cx="6512072" cy="0"/>
          </a:xfrm>
          <a:prstGeom prst="straightConnector1">
            <a:avLst/>
          </a:prstGeom>
          <a:noFill/>
          <a:ln cap="flat" cmpd="sng" w="12700">
            <a:solidFill>
              <a:srgbClr val="7F7F7F"/>
            </a:solidFill>
            <a:prstDash val="solid"/>
            <a:miter lim="800000"/>
            <a:headEnd len="sm" w="sm" type="none"/>
            <a:tailEnd len="sm" w="sm" type="none"/>
          </a:ln>
        </p:spPr>
      </p:cxnSp>
      <p:sp>
        <p:nvSpPr>
          <p:cNvPr id="111" name="Google Shape;111;p5"/>
          <p:cNvSpPr txBox="1"/>
          <p:nvPr/>
        </p:nvSpPr>
        <p:spPr>
          <a:xfrm>
            <a:off x="1164392" y="313361"/>
            <a:ext cx="3877985"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02. 프로젝트 팀 구성 및 역할</a:t>
            </a:r>
            <a:endParaRPr b="0" i="0" sz="1400" u="none" cap="none" strike="noStrike">
              <a:solidFill>
                <a:srgbClr val="000000"/>
              </a:solidFill>
              <a:latin typeface="Arial"/>
              <a:ea typeface="Arial"/>
              <a:cs typeface="Arial"/>
              <a:sym typeface="Arial"/>
            </a:endParaRPr>
          </a:p>
        </p:txBody>
      </p:sp>
      <p:graphicFrame>
        <p:nvGraphicFramePr>
          <p:cNvPr id="112" name="Google Shape;112;p5"/>
          <p:cNvGraphicFramePr/>
          <p:nvPr/>
        </p:nvGraphicFramePr>
        <p:xfrm>
          <a:off x="1263127" y="1410864"/>
          <a:ext cx="3000000" cy="3000000"/>
        </p:xfrm>
        <a:graphic>
          <a:graphicData uri="http://schemas.openxmlformats.org/drawingml/2006/table">
            <a:tbl>
              <a:tblPr bandRow="1" firstRow="1">
                <a:noFill/>
                <a:tableStyleId>{D910A28C-D86B-4525-BF6C-4D0FFB9517A8}</a:tableStyleId>
              </a:tblPr>
              <a:tblGrid>
                <a:gridCol w="2016225"/>
                <a:gridCol w="1584175"/>
                <a:gridCol w="6048675"/>
              </a:tblGrid>
              <a:tr h="664500">
                <a:tc>
                  <a:txBody>
                    <a:bodyPr/>
                    <a:lstStyle/>
                    <a:p>
                      <a:pPr indent="0" lvl="0" marL="0" marR="0" rtl="0" algn="ctr">
                        <a:lnSpc>
                          <a:spcPct val="100000"/>
                        </a:lnSpc>
                        <a:spcBef>
                          <a:spcPts val="0"/>
                        </a:spcBef>
                        <a:spcAft>
                          <a:spcPts val="0"/>
                        </a:spcAft>
                        <a:buClr>
                          <a:srgbClr val="000000"/>
                        </a:buClr>
                        <a:buSzPts val="1800"/>
                        <a:buFont typeface="Arial"/>
                        <a:buNone/>
                      </a:pPr>
                      <a:r>
                        <a:rPr lang="ko-KR" sz="1800" u="none" cap="none" strike="noStrike"/>
                        <a:t>훈련생</a:t>
                      </a:r>
                      <a:endParaRPr sz="1800" u="none" cap="none" strike="noStrike"/>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3F3F3F"/>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lang="ko-KR" sz="1800" u="none" cap="none" strike="noStrike"/>
                        <a:t>역할</a:t>
                      </a:r>
                      <a:endParaRPr sz="1800" u="none" cap="none" strike="noStrike"/>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3F3F3F"/>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lang="ko-KR" sz="1800" u="none" cap="none" strike="noStrike"/>
                        <a:t>담당 업무</a:t>
                      </a:r>
                      <a:endParaRPr sz="1800" u="none" cap="none" strike="noStrike"/>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3F3F3F"/>
                    </a:solidFill>
                  </a:tcPr>
                </a:tc>
              </a:tr>
              <a:tr h="664500">
                <a:tc>
                  <a:txBody>
                    <a:bodyPr/>
                    <a:lstStyle/>
                    <a:p>
                      <a:pPr indent="0" lvl="0" marL="0" marR="0" rtl="0" algn="ctr">
                        <a:lnSpc>
                          <a:spcPct val="100000"/>
                        </a:lnSpc>
                        <a:spcBef>
                          <a:spcPts val="0"/>
                        </a:spcBef>
                        <a:spcAft>
                          <a:spcPts val="0"/>
                        </a:spcAft>
                        <a:buClr>
                          <a:srgbClr val="000000"/>
                        </a:buClr>
                        <a:buSzPts val="1600"/>
                        <a:buFont typeface="Arial"/>
                        <a:buNone/>
                      </a:pPr>
                      <a:r>
                        <a:rPr i="1" lang="ko-KR" sz="1600" u="none" cap="none" strike="noStrike">
                          <a:solidFill>
                            <a:srgbClr val="3A3838"/>
                          </a:solidFill>
                        </a:rPr>
                        <a:t>권병현</a:t>
                      </a:r>
                      <a:endParaRPr b="0" i="1" sz="1800" u="none" cap="none" strike="noStrike">
                        <a:solidFill>
                          <a:srgbClr val="3A3838"/>
                        </a:solidFill>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E6E6E6"/>
                    </a:solidFill>
                  </a:tcPr>
                </a:tc>
                <a:tc>
                  <a:txBody>
                    <a:bodyPr/>
                    <a:lstStyle/>
                    <a:p>
                      <a:pPr indent="0" lvl="0" marL="0" marR="0" rtl="0" algn="ctr">
                        <a:lnSpc>
                          <a:spcPct val="150000"/>
                        </a:lnSpc>
                        <a:spcBef>
                          <a:spcPts val="0"/>
                        </a:spcBef>
                        <a:spcAft>
                          <a:spcPts val="0"/>
                        </a:spcAft>
                        <a:buClr>
                          <a:srgbClr val="3A3838"/>
                        </a:buClr>
                        <a:buSzPts val="1600"/>
                        <a:buFont typeface="Noto Sans Symbols"/>
                        <a:buNone/>
                      </a:pPr>
                      <a:r>
                        <a:rPr i="1" lang="ko-KR" sz="1600" u="none" cap="none" strike="noStrike">
                          <a:solidFill>
                            <a:srgbClr val="3A3838"/>
                          </a:solidFill>
                          <a:latin typeface="Calibri"/>
                          <a:ea typeface="Calibri"/>
                          <a:cs typeface="Calibri"/>
                          <a:sym typeface="Calibri"/>
                        </a:rPr>
                        <a:t>팀장</a:t>
                      </a:r>
                      <a:endParaRPr i="1" sz="1600" u="none" cap="none" strike="noStrike">
                        <a:solidFill>
                          <a:srgbClr val="3A3838"/>
                        </a:solidFill>
                        <a:latin typeface="Calibri"/>
                        <a:ea typeface="Calibri"/>
                        <a:cs typeface="Calibri"/>
                        <a:sym typeface="Calibri"/>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E6E6E6"/>
                    </a:solidFill>
                  </a:tcPr>
                </a:tc>
                <a:tc>
                  <a:txBody>
                    <a:bodyPr/>
                    <a:lstStyle/>
                    <a:p>
                      <a:pPr indent="0" lvl="0" marL="0" marR="0" rtl="0" algn="l">
                        <a:lnSpc>
                          <a:spcPct val="150000"/>
                        </a:lnSpc>
                        <a:spcBef>
                          <a:spcPts val="0"/>
                        </a:spcBef>
                        <a:spcAft>
                          <a:spcPts val="0"/>
                        </a:spcAft>
                        <a:buClr>
                          <a:srgbClr val="3A3838"/>
                        </a:buClr>
                        <a:buSzPts val="1600"/>
                        <a:buFont typeface="Noto Sans Symbols"/>
                        <a:buNone/>
                      </a:pPr>
                      <a:r>
                        <a:rPr b="1" lang="ko-KR" sz="1600" u="none" cap="none" strike="noStrike">
                          <a:solidFill>
                            <a:srgbClr val="3A3838"/>
                          </a:solidFill>
                          <a:latin typeface="Arial"/>
                          <a:ea typeface="Arial"/>
                          <a:cs typeface="Arial"/>
                          <a:sym typeface="Arial"/>
                        </a:rPr>
                        <a:t>▶ </a:t>
                      </a:r>
                      <a:r>
                        <a:rPr i="1" lang="ko-KR" sz="1600" u="none" cap="none" strike="noStrike">
                          <a:solidFill>
                            <a:srgbClr val="3A3838"/>
                          </a:solidFill>
                          <a:latin typeface="Arial"/>
                          <a:ea typeface="Arial"/>
                          <a:cs typeface="Arial"/>
                          <a:sym typeface="Arial"/>
                        </a:rPr>
                        <a:t>딥러닝 모델 선정,</a:t>
                      </a:r>
                      <a:r>
                        <a:rPr i="1" lang="ko-KR" sz="1600" u="none" cap="none" strike="noStrike">
                          <a:solidFill>
                            <a:srgbClr val="3A3838"/>
                          </a:solidFill>
                        </a:rPr>
                        <a:t> 모델 테스트 , 구현</a:t>
                      </a:r>
                      <a:endParaRPr i="1" sz="1600" u="none" cap="none" strike="noStrike">
                        <a:solidFill>
                          <a:srgbClr val="3A3838"/>
                        </a:solidFill>
                        <a:latin typeface="Calibri"/>
                        <a:ea typeface="Calibri"/>
                        <a:cs typeface="Calibri"/>
                        <a:sym typeface="Calibri"/>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E6E6E6"/>
                    </a:solidFill>
                  </a:tcPr>
                </a:tc>
              </a:tr>
              <a:tr h="664500">
                <a:tc>
                  <a:txBody>
                    <a:bodyPr/>
                    <a:lstStyle/>
                    <a:p>
                      <a:pPr indent="0" lvl="0" marL="0" marR="0" rtl="0" algn="ctr">
                        <a:lnSpc>
                          <a:spcPct val="100000"/>
                        </a:lnSpc>
                        <a:spcBef>
                          <a:spcPts val="0"/>
                        </a:spcBef>
                        <a:spcAft>
                          <a:spcPts val="0"/>
                        </a:spcAft>
                        <a:buClr>
                          <a:srgbClr val="000000"/>
                        </a:buClr>
                        <a:buSzPts val="1600"/>
                        <a:buFont typeface="Arial"/>
                        <a:buNone/>
                      </a:pPr>
                      <a:r>
                        <a:rPr i="1" lang="ko-KR" sz="1600" u="none" cap="none" strike="noStrike">
                          <a:solidFill>
                            <a:srgbClr val="3A3838"/>
                          </a:solidFill>
                        </a:rPr>
                        <a:t>박진수</a:t>
                      </a:r>
                      <a:endParaRPr i="1" sz="1600" u="none" cap="none" strike="noStrike">
                        <a:solidFill>
                          <a:srgbClr val="3A3838"/>
                        </a:solidFill>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50000"/>
                        </a:lnSpc>
                        <a:spcBef>
                          <a:spcPts val="0"/>
                        </a:spcBef>
                        <a:spcAft>
                          <a:spcPts val="0"/>
                        </a:spcAft>
                        <a:buClr>
                          <a:srgbClr val="000000"/>
                        </a:buClr>
                        <a:buSzPts val="1600"/>
                        <a:buFont typeface="Arial"/>
                        <a:buNone/>
                      </a:pPr>
                      <a:r>
                        <a:rPr i="1" lang="ko-KR" sz="1600" u="none" cap="none" strike="noStrike">
                          <a:solidFill>
                            <a:srgbClr val="3A3838"/>
                          </a:solidFill>
                        </a:rPr>
                        <a:t>팀원</a:t>
                      </a:r>
                      <a:endParaRPr i="1" sz="1600" u="none" cap="none" strike="noStrike">
                        <a:solidFill>
                          <a:srgbClr val="3A3838"/>
                        </a:solidFill>
                        <a:latin typeface="Calibri"/>
                        <a:ea typeface="Calibri"/>
                        <a:cs typeface="Calibri"/>
                        <a:sym typeface="Calibri"/>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50000"/>
                        </a:lnSpc>
                        <a:spcBef>
                          <a:spcPts val="0"/>
                        </a:spcBef>
                        <a:spcAft>
                          <a:spcPts val="0"/>
                        </a:spcAft>
                        <a:buClr>
                          <a:srgbClr val="000000"/>
                        </a:buClr>
                        <a:buSzPts val="1600"/>
                        <a:buFont typeface="Arial"/>
                        <a:buNone/>
                      </a:pPr>
                      <a:r>
                        <a:rPr b="1" lang="ko-KR" sz="1600" u="none" cap="none" strike="noStrike">
                          <a:solidFill>
                            <a:srgbClr val="3A3838"/>
                          </a:solidFill>
                          <a:latin typeface="Arial"/>
                          <a:ea typeface="Arial"/>
                          <a:cs typeface="Arial"/>
                          <a:sym typeface="Arial"/>
                        </a:rPr>
                        <a:t>▶ </a:t>
                      </a:r>
                      <a:r>
                        <a:rPr i="1" lang="ko-KR" sz="1600" u="none" cap="none" strike="noStrike">
                          <a:solidFill>
                            <a:srgbClr val="3A3838"/>
                          </a:solidFill>
                        </a:rPr>
                        <a:t>PPT 제작 및 발표</a:t>
                      </a:r>
                      <a:endParaRPr b="1" sz="1600" u="none" cap="none" strike="noStrike">
                        <a:solidFill>
                          <a:srgbClr val="3A3838"/>
                        </a:solidFill>
                        <a:latin typeface="Arial"/>
                        <a:ea typeface="Arial"/>
                        <a:cs typeface="Arial"/>
                        <a:sym typeface="Arial"/>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664500">
                <a:tc>
                  <a:txBody>
                    <a:bodyPr/>
                    <a:lstStyle/>
                    <a:p>
                      <a:pPr indent="0" lvl="0" marL="0" marR="0" rtl="0" algn="ctr">
                        <a:lnSpc>
                          <a:spcPct val="100000"/>
                        </a:lnSpc>
                        <a:spcBef>
                          <a:spcPts val="0"/>
                        </a:spcBef>
                        <a:spcAft>
                          <a:spcPts val="0"/>
                        </a:spcAft>
                        <a:buClr>
                          <a:srgbClr val="3A3838"/>
                        </a:buClr>
                        <a:buSzPts val="1600"/>
                        <a:buFont typeface="Calibri"/>
                        <a:buNone/>
                      </a:pPr>
                      <a:r>
                        <a:rPr i="1" lang="ko-KR" sz="1600" u="none" cap="none" strike="noStrike">
                          <a:solidFill>
                            <a:srgbClr val="3A3838"/>
                          </a:solidFill>
                        </a:rPr>
                        <a:t>박동주</a:t>
                      </a:r>
                      <a:endParaRPr b="0" i="1" sz="1800" u="none" cap="none" strike="noStrike">
                        <a:solidFill>
                          <a:srgbClr val="3A3838"/>
                        </a:solidFill>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50000"/>
                        </a:lnSpc>
                        <a:spcBef>
                          <a:spcPts val="0"/>
                        </a:spcBef>
                        <a:spcAft>
                          <a:spcPts val="0"/>
                        </a:spcAft>
                        <a:buClr>
                          <a:srgbClr val="3A3838"/>
                        </a:buClr>
                        <a:buSzPts val="1600"/>
                        <a:buFont typeface="Noto Sans Symbols"/>
                        <a:buNone/>
                      </a:pPr>
                      <a:r>
                        <a:rPr i="1" lang="ko-KR" sz="1600" u="none" cap="none" strike="noStrike">
                          <a:solidFill>
                            <a:srgbClr val="3A3838"/>
                          </a:solidFill>
                        </a:rPr>
                        <a:t>팀원</a:t>
                      </a:r>
                      <a:endParaRPr i="1" sz="1600" u="none" cap="none" strike="noStrike">
                        <a:solidFill>
                          <a:srgbClr val="3A3838"/>
                        </a:solidFill>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50000"/>
                        </a:lnSpc>
                        <a:spcBef>
                          <a:spcPts val="0"/>
                        </a:spcBef>
                        <a:spcAft>
                          <a:spcPts val="0"/>
                        </a:spcAft>
                        <a:buClr>
                          <a:srgbClr val="3A3838"/>
                        </a:buClr>
                        <a:buSzPts val="1600"/>
                        <a:buFont typeface="Noto Sans Symbols"/>
                        <a:buNone/>
                      </a:pPr>
                      <a:r>
                        <a:rPr b="1" lang="ko-KR" sz="1600" u="none" cap="none" strike="noStrike">
                          <a:solidFill>
                            <a:srgbClr val="3A3838"/>
                          </a:solidFill>
                          <a:latin typeface="Arial"/>
                          <a:ea typeface="Arial"/>
                          <a:cs typeface="Arial"/>
                          <a:sym typeface="Arial"/>
                        </a:rPr>
                        <a:t>▶ </a:t>
                      </a:r>
                      <a:r>
                        <a:rPr i="1" lang="ko-KR" sz="1600" u="none" cap="none" strike="noStrike">
                          <a:solidFill>
                            <a:srgbClr val="3A3838"/>
                          </a:solidFill>
                        </a:rPr>
                        <a:t>데이터 정제 및 정규화 , 이미지 파일을 CSV 파일로 변환 </a:t>
                      </a:r>
                      <a:endParaRPr i="1" sz="1600" u="none" cap="none" strike="noStrike">
                        <a:solidFill>
                          <a:srgbClr val="3A3838"/>
                        </a:solidFill>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664500">
                <a:tc>
                  <a:txBody>
                    <a:bodyPr/>
                    <a:lstStyle/>
                    <a:p>
                      <a:pPr indent="0" lvl="0" marL="0" marR="0" rtl="0" algn="ctr">
                        <a:lnSpc>
                          <a:spcPct val="100000"/>
                        </a:lnSpc>
                        <a:spcBef>
                          <a:spcPts val="0"/>
                        </a:spcBef>
                        <a:spcAft>
                          <a:spcPts val="0"/>
                        </a:spcAft>
                        <a:buClr>
                          <a:srgbClr val="3A3838"/>
                        </a:buClr>
                        <a:buSzPts val="1600"/>
                        <a:buFont typeface="Calibri"/>
                        <a:buNone/>
                      </a:pPr>
                      <a:r>
                        <a:rPr i="1" lang="ko-KR" sz="1600" u="none" cap="none" strike="noStrike">
                          <a:solidFill>
                            <a:srgbClr val="3A3838"/>
                          </a:solidFill>
                        </a:rPr>
                        <a:t>김영진</a:t>
                      </a:r>
                      <a:endParaRPr b="0" i="1" sz="1800" u="none" cap="none" strike="noStrike">
                        <a:solidFill>
                          <a:srgbClr val="3A3838"/>
                        </a:solidFill>
                        <a:latin typeface="Calibri"/>
                        <a:ea typeface="Calibri"/>
                        <a:cs typeface="Calibri"/>
                        <a:sym typeface="Calibri"/>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50000"/>
                        </a:lnSpc>
                        <a:spcBef>
                          <a:spcPts val="0"/>
                        </a:spcBef>
                        <a:spcAft>
                          <a:spcPts val="0"/>
                        </a:spcAft>
                        <a:buClr>
                          <a:srgbClr val="3A3838"/>
                        </a:buClr>
                        <a:buSzPts val="1600"/>
                        <a:buFont typeface="Noto Sans Symbols"/>
                        <a:buNone/>
                      </a:pPr>
                      <a:r>
                        <a:rPr b="0" i="1" lang="ko-KR" sz="1600" u="none" cap="none" strike="noStrike">
                          <a:solidFill>
                            <a:srgbClr val="3A3838"/>
                          </a:solidFill>
                          <a:latin typeface="Malgun Gothic"/>
                          <a:ea typeface="Malgun Gothic"/>
                          <a:cs typeface="Malgun Gothic"/>
                          <a:sym typeface="Malgun Gothic"/>
                        </a:rPr>
                        <a:t>팀원</a:t>
                      </a:r>
                      <a:endParaRPr sz="1400" u="none" cap="none" strike="noStrike"/>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50000"/>
                        </a:lnSpc>
                        <a:spcBef>
                          <a:spcPts val="0"/>
                        </a:spcBef>
                        <a:spcAft>
                          <a:spcPts val="0"/>
                        </a:spcAft>
                        <a:buClr>
                          <a:srgbClr val="3A3838"/>
                        </a:buClr>
                        <a:buSzPts val="1600"/>
                        <a:buFont typeface="Noto Sans Symbols"/>
                        <a:buNone/>
                      </a:pPr>
                      <a:r>
                        <a:rPr b="1" lang="ko-KR" sz="1600" u="none" cap="none" strike="noStrike">
                          <a:solidFill>
                            <a:srgbClr val="3A3838"/>
                          </a:solidFill>
                          <a:latin typeface="Arial"/>
                          <a:ea typeface="Arial"/>
                          <a:cs typeface="Arial"/>
                          <a:sym typeface="Arial"/>
                        </a:rPr>
                        <a:t>▶ </a:t>
                      </a:r>
                      <a:r>
                        <a:rPr i="1" lang="ko-KR" sz="1600" u="none" cap="none" strike="noStrike">
                          <a:solidFill>
                            <a:srgbClr val="3A3838"/>
                          </a:solidFill>
                          <a:latin typeface="Arial"/>
                          <a:ea typeface="Arial"/>
                          <a:cs typeface="Arial"/>
                          <a:sym typeface="Arial"/>
                        </a:rPr>
                        <a:t>Web scraping</a:t>
                      </a:r>
                      <a:r>
                        <a:rPr lang="ko-KR" sz="1600" u="none" cap="none" strike="noStrike">
                          <a:solidFill>
                            <a:srgbClr val="3A3838"/>
                          </a:solidFill>
                          <a:latin typeface="Arial"/>
                          <a:ea typeface="Arial"/>
                          <a:cs typeface="Arial"/>
                          <a:sym typeface="Arial"/>
                        </a:rPr>
                        <a:t> - </a:t>
                      </a:r>
                      <a:r>
                        <a:rPr i="1" lang="ko-KR" sz="1600" u="none" cap="none" strike="noStrike">
                          <a:solidFill>
                            <a:srgbClr val="3A3838"/>
                          </a:solidFill>
                        </a:rPr>
                        <a:t>인스타그램 데이터 수집</a:t>
                      </a:r>
                      <a:endParaRPr b="0" i="1" sz="1600" u="none" cap="none" strike="noStrike">
                        <a:solidFill>
                          <a:srgbClr val="3A3838"/>
                        </a:solidFill>
                        <a:latin typeface="Malgun Gothic"/>
                        <a:ea typeface="Malgun Gothic"/>
                        <a:cs typeface="Malgun Gothic"/>
                        <a:sym typeface="Malgun Gothic"/>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664500">
                <a:tc>
                  <a:txBody>
                    <a:bodyPr/>
                    <a:lstStyle/>
                    <a:p>
                      <a:pPr indent="0" lvl="0" marL="0" marR="0" rtl="0" algn="ctr">
                        <a:lnSpc>
                          <a:spcPct val="100000"/>
                        </a:lnSpc>
                        <a:spcBef>
                          <a:spcPts val="0"/>
                        </a:spcBef>
                        <a:spcAft>
                          <a:spcPts val="0"/>
                        </a:spcAft>
                        <a:buClr>
                          <a:schemeClr val="dk1"/>
                        </a:buClr>
                        <a:buSzPts val="1800"/>
                        <a:buFont typeface="Calibri"/>
                        <a:buNone/>
                      </a:pPr>
                      <a:r>
                        <a:rPr i="1" lang="ko-KR" sz="1600" u="none" cap="none" strike="noStrike">
                          <a:solidFill>
                            <a:srgbClr val="3A3838"/>
                          </a:solidFill>
                        </a:rPr>
                        <a:t>주보국</a:t>
                      </a:r>
                      <a:endParaRPr b="0" i="1" sz="1600" u="none" cap="none" strike="noStrike">
                        <a:solidFill>
                          <a:srgbClr val="3A3838"/>
                        </a:solidFill>
                        <a:latin typeface="Calibri"/>
                        <a:ea typeface="Calibri"/>
                        <a:cs typeface="Calibri"/>
                        <a:sym typeface="Calibri"/>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600"/>
                        <a:buFont typeface="Noto Sans Symbols"/>
                        <a:buNone/>
                      </a:pPr>
                      <a:r>
                        <a:rPr i="1" lang="ko-KR" sz="1600" u="none" cap="none" strike="noStrike">
                          <a:solidFill>
                            <a:srgbClr val="3A3838"/>
                          </a:solidFill>
                          <a:latin typeface="Malgun Gothic"/>
                          <a:ea typeface="Malgun Gothic"/>
                          <a:cs typeface="Malgun Gothic"/>
                          <a:sym typeface="Malgun Gothic"/>
                        </a:rPr>
                        <a:t>팀원</a:t>
                      </a:r>
                      <a:endParaRPr b="0" i="1" sz="1600" u="none" cap="none" strike="noStrike">
                        <a:solidFill>
                          <a:srgbClr val="3A3838"/>
                        </a:solidFill>
                        <a:latin typeface="Malgun Gothic"/>
                        <a:ea typeface="Malgun Gothic"/>
                        <a:cs typeface="Malgun Gothic"/>
                        <a:sym typeface="Malgun Gothic"/>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50000"/>
                        </a:lnSpc>
                        <a:spcBef>
                          <a:spcPts val="0"/>
                        </a:spcBef>
                        <a:spcAft>
                          <a:spcPts val="0"/>
                        </a:spcAft>
                        <a:buClr>
                          <a:srgbClr val="3A3838"/>
                        </a:buClr>
                        <a:buSzPts val="1600"/>
                        <a:buFont typeface="Noto Sans Symbols"/>
                        <a:buNone/>
                      </a:pPr>
                      <a:r>
                        <a:rPr b="1" lang="ko-KR" sz="1600" u="none" cap="none" strike="noStrike">
                          <a:solidFill>
                            <a:srgbClr val="3A3838"/>
                          </a:solidFill>
                          <a:latin typeface="Arial"/>
                          <a:ea typeface="Arial"/>
                          <a:cs typeface="Arial"/>
                          <a:sym typeface="Arial"/>
                        </a:rPr>
                        <a:t>▶ </a:t>
                      </a:r>
                      <a:r>
                        <a:rPr i="1" lang="ko-KR" sz="1600" u="none" cap="none" strike="noStrike">
                          <a:solidFill>
                            <a:srgbClr val="3A3838"/>
                          </a:solidFill>
                        </a:rPr>
                        <a:t>서비스 시스템 설계 및 배포</a:t>
                      </a:r>
                      <a:endParaRPr b="0" i="1" sz="1600" u="none" cap="none" strike="noStrike">
                        <a:solidFill>
                          <a:srgbClr val="3A3838"/>
                        </a:solidFill>
                        <a:latin typeface="Malgun Gothic"/>
                        <a:ea typeface="Malgun Gothic"/>
                        <a:cs typeface="Malgun Gothic"/>
                        <a:sym typeface="Malgun Gothic"/>
                      </a:endParaRPr>
                    </a:p>
                  </a:txBody>
                  <a:tcPr marT="45750" marB="45750"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116" name="Shape 116"/>
        <p:cNvGrpSpPr/>
        <p:nvPr/>
      </p:nvGrpSpPr>
      <p:grpSpPr>
        <a:xfrm>
          <a:off x="0" y="0"/>
          <a:ext cx="0" cy="0"/>
          <a:chOff x="0" y="0"/>
          <a:chExt cx="0" cy="0"/>
        </a:xfrm>
      </p:grpSpPr>
      <p:sp>
        <p:nvSpPr>
          <p:cNvPr id="117" name="Google Shape;117;p6"/>
          <p:cNvSpPr/>
          <p:nvPr/>
        </p:nvSpPr>
        <p:spPr>
          <a:xfrm>
            <a:off x="219014" y="200058"/>
            <a:ext cx="11737304" cy="6408712"/>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aphicFrame>
        <p:nvGraphicFramePr>
          <p:cNvPr id="118" name="Google Shape;118;p6"/>
          <p:cNvGraphicFramePr/>
          <p:nvPr/>
        </p:nvGraphicFramePr>
        <p:xfrm>
          <a:off x="1062842" y="1081939"/>
          <a:ext cx="3000000" cy="3000000"/>
        </p:xfrm>
        <a:graphic>
          <a:graphicData uri="http://schemas.openxmlformats.org/drawingml/2006/table">
            <a:tbl>
              <a:tblPr bandRow="1" firstRow="1">
                <a:noFill/>
                <a:tableStyleId>{D910A28C-D86B-4525-BF6C-4D0FFB9517A8}</a:tableStyleId>
              </a:tblPr>
              <a:tblGrid>
                <a:gridCol w="1779350"/>
                <a:gridCol w="2363900"/>
                <a:gridCol w="3824350"/>
                <a:gridCol w="2185525"/>
              </a:tblGrid>
              <a:tr h="514350">
                <a:tc>
                  <a:txBody>
                    <a:bodyPr/>
                    <a:lstStyle/>
                    <a:p>
                      <a:pPr indent="0" lvl="0" marL="0" marR="0" rtl="0" algn="ctr">
                        <a:lnSpc>
                          <a:spcPct val="120000"/>
                        </a:lnSpc>
                        <a:spcBef>
                          <a:spcPts val="0"/>
                        </a:spcBef>
                        <a:spcAft>
                          <a:spcPts val="0"/>
                        </a:spcAft>
                        <a:buClr>
                          <a:srgbClr val="000000"/>
                        </a:buClr>
                        <a:buSzPts val="1500"/>
                        <a:buFont typeface="Arial"/>
                        <a:buNone/>
                      </a:pPr>
                      <a:r>
                        <a:rPr lang="ko-KR" sz="1500" u="none" cap="none" strike="noStrike"/>
                        <a:t>구분</a:t>
                      </a:r>
                      <a:endParaRPr b="1" sz="1500" u="none" cap="none" strike="noStrike">
                        <a:latin typeface="Calibri"/>
                        <a:ea typeface="Calibri"/>
                        <a:cs typeface="Calibri"/>
                        <a:sym typeface="Calibri"/>
                      </a:endParaRPr>
                    </a:p>
                  </a:txBody>
                  <a:tcPr marT="42475" marB="42475" marR="84925" marL="849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3F3F3F"/>
                    </a:solidFill>
                  </a:tcPr>
                </a:tc>
                <a:tc>
                  <a:txBody>
                    <a:bodyPr/>
                    <a:lstStyle/>
                    <a:p>
                      <a:pPr indent="0" lvl="0" marL="0" marR="0" rtl="0" algn="ctr">
                        <a:lnSpc>
                          <a:spcPct val="120000"/>
                        </a:lnSpc>
                        <a:spcBef>
                          <a:spcPts val="0"/>
                        </a:spcBef>
                        <a:spcAft>
                          <a:spcPts val="0"/>
                        </a:spcAft>
                        <a:buClr>
                          <a:srgbClr val="000000"/>
                        </a:buClr>
                        <a:buSzPts val="1500"/>
                        <a:buFont typeface="Arial"/>
                        <a:buNone/>
                      </a:pPr>
                      <a:r>
                        <a:rPr lang="ko-KR" sz="1500" u="none" cap="none" strike="noStrike"/>
                        <a:t>기간</a:t>
                      </a:r>
                      <a:endParaRPr b="1" sz="1500" u="none" cap="none" strike="noStrike">
                        <a:latin typeface="Calibri"/>
                        <a:ea typeface="Calibri"/>
                        <a:cs typeface="Calibri"/>
                        <a:sym typeface="Calibri"/>
                      </a:endParaRPr>
                    </a:p>
                  </a:txBody>
                  <a:tcPr marT="42475" marB="42475" marR="84925" marL="849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3F3F3F"/>
                    </a:solidFill>
                  </a:tcPr>
                </a:tc>
                <a:tc>
                  <a:txBody>
                    <a:bodyPr/>
                    <a:lstStyle/>
                    <a:p>
                      <a:pPr indent="0" lvl="0" marL="0" marR="0" rtl="0" algn="ctr">
                        <a:lnSpc>
                          <a:spcPct val="120000"/>
                        </a:lnSpc>
                        <a:spcBef>
                          <a:spcPts val="0"/>
                        </a:spcBef>
                        <a:spcAft>
                          <a:spcPts val="0"/>
                        </a:spcAft>
                        <a:buClr>
                          <a:srgbClr val="000000"/>
                        </a:buClr>
                        <a:buSzPts val="1500"/>
                        <a:buFont typeface="Arial"/>
                        <a:buNone/>
                      </a:pPr>
                      <a:r>
                        <a:rPr lang="ko-KR" sz="1500" u="none" cap="none" strike="noStrike"/>
                        <a:t>활동</a:t>
                      </a:r>
                      <a:endParaRPr b="1" sz="1500" u="none" cap="none" strike="noStrike">
                        <a:latin typeface="Calibri"/>
                        <a:ea typeface="Calibri"/>
                        <a:cs typeface="Calibri"/>
                        <a:sym typeface="Calibri"/>
                      </a:endParaRPr>
                    </a:p>
                  </a:txBody>
                  <a:tcPr marT="42475" marB="42475" marR="84925" marL="849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3F3F3F"/>
                    </a:solidFill>
                  </a:tcPr>
                </a:tc>
                <a:tc>
                  <a:txBody>
                    <a:bodyPr/>
                    <a:lstStyle/>
                    <a:p>
                      <a:pPr indent="0" lvl="0" marL="0" marR="0" rtl="0" algn="ctr">
                        <a:lnSpc>
                          <a:spcPct val="120000"/>
                        </a:lnSpc>
                        <a:spcBef>
                          <a:spcPts val="0"/>
                        </a:spcBef>
                        <a:spcAft>
                          <a:spcPts val="0"/>
                        </a:spcAft>
                        <a:buClr>
                          <a:srgbClr val="000000"/>
                        </a:buClr>
                        <a:buSzPts val="1500"/>
                        <a:buFont typeface="Arial"/>
                        <a:buNone/>
                      </a:pPr>
                      <a:r>
                        <a:rPr lang="ko-KR" sz="1500" u="none" cap="none" strike="noStrike"/>
                        <a:t>비고</a:t>
                      </a:r>
                      <a:endParaRPr b="1" sz="1500" u="none" cap="none" strike="noStrike">
                        <a:latin typeface="Calibri"/>
                        <a:ea typeface="Calibri"/>
                        <a:cs typeface="Calibri"/>
                        <a:sym typeface="Calibri"/>
                      </a:endParaRPr>
                    </a:p>
                  </a:txBody>
                  <a:tcPr marT="42475" marB="42475" marR="84925" marL="849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3F3F3F"/>
                    </a:solidFill>
                  </a:tcPr>
                </a:tc>
              </a:tr>
              <a:tr h="789775">
                <a:tc>
                  <a:txBody>
                    <a:bodyPr/>
                    <a:lstStyle/>
                    <a:p>
                      <a:pPr indent="0" lvl="0" marL="0" marR="0" rtl="0" algn="ctr">
                        <a:lnSpc>
                          <a:spcPct val="120000"/>
                        </a:lnSpc>
                        <a:spcBef>
                          <a:spcPts val="0"/>
                        </a:spcBef>
                        <a:spcAft>
                          <a:spcPts val="0"/>
                        </a:spcAft>
                        <a:buClr>
                          <a:srgbClr val="000000"/>
                        </a:buClr>
                        <a:buSzPts val="1500"/>
                        <a:buFont typeface="Arial"/>
                        <a:buNone/>
                      </a:pPr>
                      <a:r>
                        <a:rPr i="1" lang="ko-KR" sz="1500" u="none" cap="none" strike="noStrike">
                          <a:solidFill>
                            <a:srgbClr val="3A3838"/>
                          </a:solidFill>
                        </a:rPr>
                        <a:t>사전 기획</a:t>
                      </a:r>
                      <a:endParaRPr b="1" i="1" sz="1500" u="none" cap="none" strike="noStrike">
                        <a:solidFill>
                          <a:srgbClr val="3A3838"/>
                        </a:solidFill>
                        <a:latin typeface="Calibri"/>
                        <a:ea typeface="Calibri"/>
                        <a:cs typeface="Calibri"/>
                        <a:sym typeface="Calibri"/>
                      </a:endParaRPr>
                    </a:p>
                  </a:txBody>
                  <a:tcPr marT="42475" marB="42475" marR="84925" marL="849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a:t>
                      </a:r>
                      <a:r>
                        <a:rPr i="1" lang="ko-KR" sz="1500" u="none" cap="none" strike="noStrike">
                          <a:solidFill>
                            <a:srgbClr val="3A3838"/>
                          </a:solidFill>
                        </a:rPr>
                        <a:t> 8/30(화) ~ 8/31(수)</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프로젝트 기획 및 주제 선정</a:t>
                      </a:r>
                      <a:endParaRPr i="1" sz="1500" u="none" cap="none" strike="noStrike">
                        <a:solidFill>
                          <a:srgbClr val="3A3838"/>
                        </a:solidFill>
                      </a:endParaRPr>
                    </a:p>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기획안 작성</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아이디어 선정</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r>
              <a:tr h="908500">
                <a:tc>
                  <a:txBody>
                    <a:bodyPr/>
                    <a:lstStyle/>
                    <a:p>
                      <a:pPr indent="0" lvl="0" marL="0" marR="0" rtl="0" algn="ctr">
                        <a:lnSpc>
                          <a:spcPct val="120000"/>
                        </a:lnSpc>
                        <a:spcBef>
                          <a:spcPts val="0"/>
                        </a:spcBef>
                        <a:spcAft>
                          <a:spcPts val="0"/>
                        </a:spcAft>
                        <a:buClr>
                          <a:srgbClr val="000000"/>
                        </a:buClr>
                        <a:buSzPts val="1500"/>
                        <a:buFont typeface="Arial"/>
                        <a:buNone/>
                      </a:pPr>
                      <a:r>
                        <a:rPr i="1" lang="ko-KR" sz="1500" u="none" cap="none" strike="noStrike">
                          <a:solidFill>
                            <a:srgbClr val="3A3838"/>
                          </a:solidFill>
                          <a:latin typeface="Calibri"/>
                          <a:ea typeface="Calibri"/>
                          <a:cs typeface="Calibri"/>
                          <a:sym typeface="Calibri"/>
                        </a:rPr>
                        <a:t>데이터 수집</a:t>
                      </a:r>
                      <a:endParaRPr i="1" sz="1500" u="none" cap="none" strike="noStrike">
                        <a:solidFill>
                          <a:srgbClr val="3A3838"/>
                        </a:solidFill>
                        <a:latin typeface="Calibri"/>
                        <a:ea typeface="Calibri"/>
                        <a:cs typeface="Calibri"/>
                        <a:sym typeface="Calibri"/>
                      </a:endParaRPr>
                    </a:p>
                  </a:txBody>
                  <a:tcPr marT="42475" marB="42475" marR="84925" marL="849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9/1(목) ~ 9/4(일)</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b="0" i="1" lang="ko-KR" sz="1500" u="none" cap="none" strike="noStrike">
                          <a:solidFill>
                            <a:srgbClr val="3A3838"/>
                          </a:solidFill>
                          <a:latin typeface="Calibri"/>
                          <a:ea typeface="Calibri"/>
                          <a:cs typeface="Calibri"/>
                          <a:sym typeface="Calibri"/>
                        </a:rPr>
                        <a:t>필요 데이터  및 수집 절차 정의</a:t>
                      </a:r>
                      <a:endParaRPr b="0" i="1" sz="1500" u="none" cap="none" strike="noStrike">
                        <a:solidFill>
                          <a:srgbClr val="3A3838"/>
                        </a:solidFill>
                        <a:latin typeface="Calibri"/>
                        <a:ea typeface="Calibri"/>
                        <a:cs typeface="Calibri"/>
                        <a:sym typeface="Calibri"/>
                      </a:endParaRPr>
                    </a:p>
                    <a:p>
                      <a:pPr indent="0" lvl="0" marL="0" marR="0" rtl="0" algn="l">
                        <a:lnSpc>
                          <a:spcPct val="120000"/>
                        </a:lnSpc>
                        <a:spcBef>
                          <a:spcPts val="60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b="0" i="1" lang="ko-KR" sz="1500" u="none" cap="none" strike="noStrike">
                          <a:solidFill>
                            <a:srgbClr val="3A3838"/>
                          </a:solidFill>
                          <a:latin typeface="Calibri"/>
                          <a:ea typeface="Calibri"/>
                          <a:cs typeface="Calibri"/>
                          <a:sym typeface="Calibri"/>
                        </a:rPr>
                        <a:t>외부 데이터 수집</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팀별 주간보고 실시</a:t>
                      </a:r>
                      <a:endParaRPr i="1" sz="1500" u="none" cap="none" strike="noStrike">
                        <a:solidFill>
                          <a:srgbClr val="3A3838"/>
                        </a:solidFill>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701650">
                <a:tc>
                  <a:txBody>
                    <a:bodyPr/>
                    <a:lstStyle/>
                    <a:p>
                      <a:pPr indent="0" lvl="0" marL="0" marR="0" rtl="0" algn="ctr">
                        <a:lnSpc>
                          <a:spcPct val="120000"/>
                        </a:lnSpc>
                        <a:spcBef>
                          <a:spcPts val="0"/>
                        </a:spcBef>
                        <a:spcAft>
                          <a:spcPts val="0"/>
                        </a:spcAft>
                        <a:buClr>
                          <a:srgbClr val="000000"/>
                        </a:buClr>
                        <a:buSzPts val="1500"/>
                        <a:buFont typeface="Arial"/>
                        <a:buNone/>
                      </a:pPr>
                      <a:r>
                        <a:rPr i="1" lang="ko-KR" sz="1500" u="none" cap="none" strike="noStrike">
                          <a:solidFill>
                            <a:srgbClr val="3A3838"/>
                          </a:solidFill>
                          <a:latin typeface="Calibri"/>
                          <a:ea typeface="Calibri"/>
                          <a:cs typeface="Calibri"/>
                          <a:sym typeface="Calibri"/>
                        </a:rPr>
                        <a:t>데이터 전처리</a:t>
                      </a:r>
                      <a:endParaRPr i="1" sz="1500" u="none" cap="none" strike="noStrike">
                        <a:solidFill>
                          <a:srgbClr val="3A3838"/>
                        </a:solidFill>
                        <a:latin typeface="Calibri"/>
                        <a:ea typeface="Calibri"/>
                        <a:cs typeface="Calibri"/>
                        <a:sym typeface="Calibri"/>
                      </a:endParaRPr>
                    </a:p>
                  </a:txBody>
                  <a:tcPr marT="42475" marB="42475" marR="84925" marL="849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9/5(월) ~ 9/7(수)</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b="0" i="1" lang="ko-KR" sz="1500" u="none" cap="none" strike="noStrike">
                          <a:solidFill>
                            <a:srgbClr val="3A3838"/>
                          </a:solidFill>
                          <a:latin typeface="Calibri"/>
                          <a:ea typeface="Calibri"/>
                          <a:cs typeface="Calibri"/>
                          <a:sym typeface="Calibri"/>
                        </a:rPr>
                        <a:t>데이터 정제 및 정규화</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팀별 주간보고 실시</a:t>
                      </a:r>
                      <a:endParaRPr i="1" sz="1500" u="none" cap="none" strike="noStrike">
                        <a:solidFill>
                          <a:srgbClr val="3A3838"/>
                        </a:solidFill>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r>
              <a:tr h="701650">
                <a:tc>
                  <a:txBody>
                    <a:bodyPr/>
                    <a:lstStyle/>
                    <a:p>
                      <a:pPr indent="0" lvl="0" marL="0" marR="0" rtl="0" algn="ctr">
                        <a:lnSpc>
                          <a:spcPct val="120000"/>
                        </a:lnSpc>
                        <a:spcBef>
                          <a:spcPts val="0"/>
                        </a:spcBef>
                        <a:spcAft>
                          <a:spcPts val="0"/>
                        </a:spcAft>
                        <a:buClr>
                          <a:srgbClr val="3A3838"/>
                        </a:buClr>
                        <a:buSzPts val="1500"/>
                        <a:buFont typeface="Calibri"/>
                        <a:buNone/>
                      </a:pPr>
                      <a:r>
                        <a:rPr b="0" i="1" lang="ko-KR" sz="1500" u="none" cap="none" strike="noStrike">
                          <a:solidFill>
                            <a:srgbClr val="3A3838"/>
                          </a:solidFill>
                          <a:latin typeface="Calibri"/>
                          <a:ea typeface="Calibri"/>
                          <a:cs typeface="Calibri"/>
                          <a:sym typeface="Calibri"/>
                        </a:rPr>
                        <a:t>모델링</a:t>
                      </a:r>
                      <a:endParaRPr b="1" i="1" sz="1500" u="none" cap="none" strike="noStrike">
                        <a:solidFill>
                          <a:srgbClr val="3A3838"/>
                        </a:solidFill>
                        <a:latin typeface="Calibri"/>
                        <a:ea typeface="Calibri"/>
                        <a:cs typeface="Calibri"/>
                        <a:sym typeface="Calibri"/>
                      </a:endParaRPr>
                    </a:p>
                  </a:txBody>
                  <a:tcPr marT="42475" marB="42475" marR="84925" marL="849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9/8(목) ~ 9/11(일)</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모델 테스트, 구현</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b="0" i="1" lang="ko-KR" sz="1500" u="none" cap="none" strike="noStrike">
                          <a:solidFill>
                            <a:srgbClr val="3A3838"/>
                          </a:solidFill>
                          <a:latin typeface="Calibri"/>
                          <a:ea typeface="Calibri"/>
                          <a:cs typeface="Calibri"/>
                          <a:sym typeface="Calibri"/>
                        </a:rPr>
                        <a:t>팀별 </a:t>
                      </a:r>
                      <a:r>
                        <a:rPr i="1" lang="ko-KR" sz="1500" u="none" cap="none" strike="noStrike">
                          <a:solidFill>
                            <a:srgbClr val="3A3838"/>
                          </a:solidFill>
                        </a:rPr>
                        <a:t>최종</a:t>
                      </a:r>
                      <a:r>
                        <a:rPr b="0" i="1" lang="ko-KR" sz="1500" u="none" cap="none" strike="noStrike">
                          <a:solidFill>
                            <a:srgbClr val="3A3838"/>
                          </a:solidFill>
                          <a:latin typeface="Calibri"/>
                          <a:ea typeface="Calibri"/>
                          <a:cs typeface="Calibri"/>
                          <a:sym typeface="Calibri"/>
                        </a:rPr>
                        <a:t>보고 실시</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r h="908500">
                <a:tc>
                  <a:txBody>
                    <a:bodyPr/>
                    <a:lstStyle/>
                    <a:p>
                      <a:pPr indent="0" lvl="0" marL="0" marR="0" rtl="0" algn="ctr">
                        <a:lnSpc>
                          <a:spcPct val="120000"/>
                        </a:lnSpc>
                        <a:spcBef>
                          <a:spcPts val="0"/>
                        </a:spcBef>
                        <a:spcAft>
                          <a:spcPts val="0"/>
                        </a:spcAft>
                        <a:buClr>
                          <a:srgbClr val="3A3838"/>
                        </a:buClr>
                        <a:buSzPts val="1500"/>
                        <a:buFont typeface="Calibri"/>
                        <a:buNone/>
                      </a:pPr>
                      <a:r>
                        <a:rPr b="0" i="1" lang="ko-KR" sz="1500" u="none" cap="none" strike="noStrike">
                          <a:solidFill>
                            <a:srgbClr val="3A3838"/>
                          </a:solidFill>
                          <a:latin typeface="Calibri"/>
                          <a:ea typeface="Calibri"/>
                          <a:cs typeface="Calibri"/>
                          <a:sym typeface="Calibri"/>
                        </a:rPr>
                        <a:t>서비스 구축</a:t>
                      </a:r>
                      <a:endParaRPr b="1" i="1" sz="1500" u="none" cap="none" strike="noStrike">
                        <a:solidFill>
                          <a:srgbClr val="3A3838"/>
                        </a:solidFill>
                        <a:latin typeface="Calibri"/>
                        <a:ea typeface="Calibri"/>
                        <a:cs typeface="Calibri"/>
                        <a:sym typeface="Calibri"/>
                      </a:endParaRPr>
                    </a:p>
                  </a:txBody>
                  <a:tcPr marT="42475" marB="42475" marR="84925" marL="849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9/10(토) ~ 9/11(일)</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웹</a:t>
                      </a:r>
                      <a:r>
                        <a:rPr b="0" i="1" lang="ko-KR" sz="1500" u="none" cap="none" strike="noStrike">
                          <a:solidFill>
                            <a:srgbClr val="3A3838"/>
                          </a:solidFill>
                          <a:latin typeface="Calibri"/>
                          <a:ea typeface="Calibri"/>
                          <a:cs typeface="Calibri"/>
                          <a:sym typeface="Calibri"/>
                        </a:rPr>
                        <a:t> 플랫폼 구현 , </a:t>
                      </a:r>
                      <a:r>
                        <a:rPr i="1" lang="ko-KR" sz="1500" u="none" cap="none" strike="noStrike">
                          <a:solidFill>
                            <a:srgbClr val="3A3838"/>
                          </a:solidFill>
                        </a:rPr>
                        <a:t>배포</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최적화, 오류 수정</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lt1"/>
                    </a:solidFill>
                  </a:tcPr>
                </a:tc>
              </a:tr>
              <a:tr h="701650">
                <a:tc>
                  <a:txBody>
                    <a:bodyPr/>
                    <a:lstStyle/>
                    <a:p>
                      <a:pPr indent="0" lvl="0" marL="0" marR="0" rtl="0" algn="ctr">
                        <a:lnSpc>
                          <a:spcPct val="120000"/>
                        </a:lnSpc>
                        <a:spcBef>
                          <a:spcPts val="0"/>
                        </a:spcBef>
                        <a:spcAft>
                          <a:spcPts val="0"/>
                        </a:spcAft>
                        <a:buClr>
                          <a:srgbClr val="3A3838"/>
                        </a:buClr>
                        <a:buSzPts val="1500"/>
                        <a:buFont typeface="Calibri"/>
                        <a:buNone/>
                      </a:pPr>
                      <a:r>
                        <a:rPr i="1" lang="ko-KR" sz="1500" u="none" cap="none" strike="noStrike">
                          <a:solidFill>
                            <a:srgbClr val="3A3838"/>
                          </a:solidFill>
                        </a:rPr>
                        <a:t>총 개발기간</a:t>
                      </a:r>
                      <a:endParaRPr b="1" i="1" sz="1500" u="none" cap="none" strike="noStrike">
                        <a:solidFill>
                          <a:srgbClr val="3A3838"/>
                        </a:solidFill>
                        <a:latin typeface="Calibri"/>
                        <a:ea typeface="Calibri"/>
                        <a:cs typeface="Calibri"/>
                        <a:sym typeface="Calibri"/>
                      </a:endParaRPr>
                    </a:p>
                  </a:txBody>
                  <a:tcPr marT="42475" marB="42475" marR="84925" marL="849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rgbClr val="F2F2F2"/>
                    </a:solidFill>
                  </a:tcPr>
                </a:tc>
                <a:tc>
                  <a:txBody>
                    <a:bodyPr/>
                    <a:lstStyle/>
                    <a:p>
                      <a:pPr indent="0" lvl="0" marL="0" marR="0" rtl="0" algn="l">
                        <a:lnSpc>
                          <a:spcPct val="120000"/>
                        </a:lnSpc>
                        <a:spcBef>
                          <a:spcPts val="0"/>
                        </a:spcBef>
                        <a:spcAft>
                          <a:spcPts val="0"/>
                        </a:spcAft>
                        <a:buClr>
                          <a:srgbClr val="3A3838"/>
                        </a:buClr>
                        <a:buSzPts val="1500"/>
                        <a:buFont typeface="Arial"/>
                        <a:buNone/>
                      </a:pPr>
                      <a:r>
                        <a:rPr b="1" lang="ko-KR" sz="1500" u="none" cap="none" strike="noStrike">
                          <a:solidFill>
                            <a:srgbClr val="3A3838"/>
                          </a:solidFill>
                          <a:latin typeface="Arial"/>
                          <a:ea typeface="Arial"/>
                          <a:cs typeface="Arial"/>
                          <a:sym typeface="Arial"/>
                        </a:rPr>
                        <a:t>▶ </a:t>
                      </a:r>
                      <a:r>
                        <a:rPr i="1" lang="ko-KR" sz="1500" u="none" cap="none" strike="noStrike">
                          <a:solidFill>
                            <a:srgbClr val="3A3838"/>
                          </a:solidFill>
                        </a:rPr>
                        <a:t>8/30(화) ~ 9/14(수)(총 3주)</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rgbClr val="F2F2F2"/>
                    </a:solidFill>
                  </a:tcPr>
                </a:tc>
                <a:tc>
                  <a:txBody>
                    <a:bodyPr/>
                    <a:lstStyle/>
                    <a:p>
                      <a:pPr indent="0" lvl="0" marL="0" marR="0" rtl="0" algn="ctr">
                        <a:lnSpc>
                          <a:spcPct val="120000"/>
                        </a:lnSpc>
                        <a:spcBef>
                          <a:spcPts val="0"/>
                        </a:spcBef>
                        <a:spcAft>
                          <a:spcPts val="0"/>
                        </a:spcAft>
                        <a:buClr>
                          <a:srgbClr val="3A3838"/>
                        </a:buClr>
                        <a:buSzPts val="1500"/>
                        <a:buFont typeface="Arial"/>
                        <a:buNone/>
                      </a:pPr>
                      <a:r>
                        <a:rPr i="1" lang="ko-KR" sz="1500" u="none" cap="none" strike="noStrike">
                          <a:solidFill>
                            <a:srgbClr val="3A3838"/>
                          </a:solidFill>
                        </a:rPr>
                        <a:t>-</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rgbClr val="F2F2F2"/>
                    </a:solidFill>
                  </a:tcPr>
                </a:tc>
                <a:tc>
                  <a:txBody>
                    <a:bodyPr/>
                    <a:lstStyle/>
                    <a:p>
                      <a:pPr indent="0" lvl="0" marL="0" marR="0" rtl="0" algn="ctr">
                        <a:lnSpc>
                          <a:spcPct val="120000"/>
                        </a:lnSpc>
                        <a:spcBef>
                          <a:spcPts val="0"/>
                        </a:spcBef>
                        <a:spcAft>
                          <a:spcPts val="0"/>
                        </a:spcAft>
                        <a:buClr>
                          <a:srgbClr val="3A3838"/>
                        </a:buClr>
                        <a:buSzPts val="1500"/>
                        <a:buFont typeface="Arial"/>
                        <a:buNone/>
                      </a:pPr>
                      <a:r>
                        <a:rPr i="1" lang="ko-KR" sz="1500" u="none" cap="none" strike="noStrike">
                          <a:solidFill>
                            <a:srgbClr val="3A3838"/>
                          </a:solidFill>
                        </a:rPr>
                        <a:t>-</a:t>
                      </a:r>
                      <a:endParaRPr b="0" i="1" sz="1500" u="none" cap="none" strike="noStrike">
                        <a:solidFill>
                          <a:srgbClr val="3A3838"/>
                        </a:solidFill>
                        <a:latin typeface="Calibri"/>
                        <a:ea typeface="Calibri"/>
                        <a:cs typeface="Calibri"/>
                        <a:sym typeface="Calibri"/>
                      </a:endParaRPr>
                    </a:p>
                  </a:txBody>
                  <a:tcPr marT="3925" marB="0" marR="3925" marL="3342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rgbClr val="F2F2F2"/>
                    </a:solidFill>
                  </a:tcPr>
                </a:tc>
              </a:tr>
            </a:tbl>
          </a:graphicData>
        </a:graphic>
      </p:graphicFrame>
      <p:sp>
        <p:nvSpPr>
          <p:cNvPr id="119" name="Google Shape;119;p6"/>
          <p:cNvSpPr txBox="1"/>
          <p:nvPr/>
        </p:nvSpPr>
        <p:spPr>
          <a:xfrm>
            <a:off x="255958" y="197876"/>
            <a:ext cx="1160462"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03</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sp>
        <p:nvSpPr>
          <p:cNvPr id="120" name="Google Shape;120;p6"/>
          <p:cNvSpPr txBox="1"/>
          <p:nvPr/>
        </p:nvSpPr>
        <p:spPr>
          <a:xfrm>
            <a:off x="1164392" y="313361"/>
            <a:ext cx="4185761" cy="4616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03. 프로젝트 수행 절차 및 방법</a:t>
            </a:r>
            <a:endParaRPr b="0" i="0" sz="1400" u="none" cap="none" strike="noStrike">
              <a:solidFill>
                <a:srgbClr val="000000"/>
              </a:solidFill>
              <a:latin typeface="Arial"/>
              <a:ea typeface="Arial"/>
              <a:cs typeface="Arial"/>
              <a:sym typeface="Arial"/>
            </a:endParaRPr>
          </a:p>
        </p:txBody>
      </p:sp>
      <p:cxnSp>
        <p:nvCxnSpPr>
          <p:cNvPr id="121" name="Google Shape;121;p6"/>
          <p:cNvCxnSpPr/>
          <p:nvPr/>
        </p:nvCxnSpPr>
        <p:spPr>
          <a:xfrm>
            <a:off x="5642243" y="790307"/>
            <a:ext cx="6008016" cy="0"/>
          </a:xfrm>
          <a:prstGeom prst="straightConnector1">
            <a:avLst/>
          </a:prstGeom>
          <a:noFill/>
          <a:ln cap="flat" cmpd="sng" w="12700">
            <a:solidFill>
              <a:srgbClr val="7F7F7F"/>
            </a:solidFill>
            <a:prstDash val="solid"/>
            <a:miter lim="800000"/>
            <a:headEnd len="sm" w="sm" type="none"/>
            <a:tailEnd len="sm" w="sm"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125" name="Shape 125"/>
        <p:cNvGrpSpPr/>
        <p:nvPr/>
      </p:nvGrpSpPr>
      <p:grpSpPr>
        <a:xfrm>
          <a:off x="0" y="0"/>
          <a:ext cx="0" cy="0"/>
          <a:chOff x="0" y="0"/>
          <a:chExt cx="0" cy="0"/>
        </a:xfrm>
      </p:grpSpPr>
      <p:sp>
        <p:nvSpPr>
          <p:cNvPr id="126" name="Google Shape;126;p7"/>
          <p:cNvSpPr/>
          <p:nvPr/>
        </p:nvSpPr>
        <p:spPr>
          <a:xfrm>
            <a:off x="227348" y="191995"/>
            <a:ext cx="11737200" cy="6408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7" name="Google Shape;127;p7"/>
          <p:cNvSpPr txBox="1"/>
          <p:nvPr/>
        </p:nvSpPr>
        <p:spPr>
          <a:xfrm>
            <a:off x="1067050" y="1391475"/>
            <a:ext cx="9823500" cy="4032900"/>
          </a:xfrm>
          <a:prstGeom prst="rect">
            <a:avLst/>
          </a:prstGeom>
          <a:noFill/>
          <a:ln>
            <a:noFill/>
          </a:ln>
        </p:spPr>
        <p:txBody>
          <a:bodyPr anchorCtr="0" anchor="t" bIns="45700" lIns="91425" spcFirstLastPara="1" rIns="91425" wrap="square" tIns="45700">
            <a:spAutoFit/>
          </a:bodyPr>
          <a:lstStyle/>
          <a:p>
            <a:pPr indent="-431800" lvl="0" marL="457200" marR="0" rtl="0" algn="l">
              <a:lnSpc>
                <a:spcPct val="150000"/>
              </a:lnSpc>
              <a:spcBef>
                <a:spcPts val="0"/>
              </a:spcBef>
              <a:spcAft>
                <a:spcPts val="0"/>
              </a:spcAft>
              <a:buClr>
                <a:srgbClr val="3A3838"/>
              </a:buClr>
              <a:buSzPts val="3200"/>
              <a:buFont typeface="Calibri"/>
              <a:buAutoNum type="arabicPeriod"/>
            </a:pPr>
            <a:r>
              <a:rPr b="0" i="0" lang="ko-KR" sz="3200" u="none" cap="none" strike="noStrike">
                <a:solidFill>
                  <a:srgbClr val="3A3838"/>
                </a:solidFill>
                <a:latin typeface="Calibri"/>
                <a:ea typeface="Calibri"/>
                <a:cs typeface="Calibri"/>
                <a:sym typeface="Calibri"/>
              </a:rPr>
              <a:t>Project Design</a:t>
            </a:r>
            <a:endParaRPr b="0" i="0" sz="3200" u="none" cap="none" strike="noStrike">
              <a:solidFill>
                <a:srgbClr val="3A3838"/>
              </a:solidFill>
              <a:latin typeface="Calibri"/>
              <a:ea typeface="Calibri"/>
              <a:cs typeface="Calibri"/>
              <a:sym typeface="Calibri"/>
            </a:endParaRPr>
          </a:p>
          <a:p>
            <a:pPr indent="-431800" lvl="0" marL="457200" marR="0" rtl="0" algn="l">
              <a:lnSpc>
                <a:spcPct val="150000"/>
              </a:lnSpc>
              <a:spcBef>
                <a:spcPts val="0"/>
              </a:spcBef>
              <a:spcAft>
                <a:spcPts val="0"/>
              </a:spcAft>
              <a:buClr>
                <a:srgbClr val="3A3838"/>
              </a:buClr>
              <a:buSzPts val="3200"/>
              <a:buFont typeface="Calibri"/>
              <a:buAutoNum type="arabicPeriod"/>
            </a:pPr>
            <a:r>
              <a:rPr b="0" i="0" lang="ko-KR" sz="3200" u="none" cap="none" strike="noStrike">
                <a:solidFill>
                  <a:srgbClr val="3A3838"/>
                </a:solidFill>
                <a:latin typeface="Calibri"/>
                <a:ea typeface="Calibri"/>
                <a:cs typeface="Calibri"/>
                <a:sym typeface="Calibri"/>
              </a:rPr>
              <a:t>Data Mining </a:t>
            </a:r>
            <a:endParaRPr b="0" i="0" sz="3200" u="none" cap="none" strike="noStrike">
              <a:solidFill>
                <a:srgbClr val="3A3838"/>
              </a:solidFill>
              <a:latin typeface="Calibri"/>
              <a:ea typeface="Calibri"/>
              <a:cs typeface="Calibri"/>
              <a:sym typeface="Calibri"/>
            </a:endParaRPr>
          </a:p>
          <a:p>
            <a:pPr indent="-431800" lvl="0" marL="457200" marR="0" rtl="0" algn="l">
              <a:lnSpc>
                <a:spcPct val="150000"/>
              </a:lnSpc>
              <a:spcBef>
                <a:spcPts val="0"/>
              </a:spcBef>
              <a:spcAft>
                <a:spcPts val="0"/>
              </a:spcAft>
              <a:buClr>
                <a:srgbClr val="3A3838"/>
              </a:buClr>
              <a:buSzPts val="3200"/>
              <a:buFont typeface="Calibri"/>
              <a:buAutoNum type="arabicPeriod"/>
            </a:pPr>
            <a:r>
              <a:rPr b="0" i="0" lang="ko-KR" sz="3200" u="none" cap="none" strike="noStrike">
                <a:solidFill>
                  <a:srgbClr val="3A3838"/>
                </a:solidFill>
                <a:latin typeface="Calibri"/>
                <a:ea typeface="Calibri"/>
                <a:cs typeface="Calibri"/>
                <a:sym typeface="Calibri"/>
              </a:rPr>
              <a:t>Data Pre-Processing</a:t>
            </a:r>
            <a:endParaRPr b="0" i="0" sz="3200" u="none" cap="none" strike="noStrike">
              <a:solidFill>
                <a:srgbClr val="3A3838"/>
              </a:solidFill>
              <a:latin typeface="Calibri"/>
              <a:ea typeface="Calibri"/>
              <a:cs typeface="Calibri"/>
              <a:sym typeface="Calibri"/>
            </a:endParaRPr>
          </a:p>
          <a:p>
            <a:pPr indent="-431800" lvl="0" marL="457200" marR="0" rtl="0" algn="l">
              <a:lnSpc>
                <a:spcPct val="150000"/>
              </a:lnSpc>
              <a:spcBef>
                <a:spcPts val="0"/>
              </a:spcBef>
              <a:spcAft>
                <a:spcPts val="0"/>
              </a:spcAft>
              <a:buClr>
                <a:srgbClr val="3A3838"/>
              </a:buClr>
              <a:buSzPts val="3200"/>
              <a:buFont typeface="Calibri"/>
              <a:buAutoNum type="arabicPeriod"/>
            </a:pPr>
            <a:r>
              <a:rPr b="0" i="0" lang="ko-KR" sz="3200" u="none" cap="none" strike="noStrike">
                <a:solidFill>
                  <a:srgbClr val="3A3838"/>
                </a:solidFill>
                <a:latin typeface="Calibri"/>
                <a:ea typeface="Calibri"/>
                <a:cs typeface="Calibri"/>
                <a:sym typeface="Calibri"/>
              </a:rPr>
              <a:t>Model training , Optimization</a:t>
            </a:r>
            <a:endParaRPr b="0" i="0" sz="3200" u="none" cap="none" strike="noStrike">
              <a:solidFill>
                <a:srgbClr val="3A3838"/>
              </a:solidFill>
              <a:latin typeface="Calibri"/>
              <a:ea typeface="Calibri"/>
              <a:cs typeface="Calibri"/>
              <a:sym typeface="Calibri"/>
            </a:endParaRPr>
          </a:p>
          <a:p>
            <a:pPr indent="-431800" lvl="0" marL="457200" marR="0" rtl="0" algn="l">
              <a:lnSpc>
                <a:spcPct val="150000"/>
              </a:lnSpc>
              <a:spcBef>
                <a:spcPts val="0"/>
              </a:spcBef>
              <a:spcAft>
                <a:spcPts val="0"/>
              </a:spcAft>
              <a:buClr>
                <a:srgbClr val="3A3838"/>
              </a:buClr>
              <a:buSzPts val="3200"/>
              <a:buFont typeface="Calibri"/>
              <a:buAutoNum type="arabicPeriod"/>
            </a:pPr>
            <a:r>
              <a:rPr b="0" i="0" lang="ko-KR" sz="3200" u="none" cap="none" strike="noStrike">
                <a:solidFill>
                  <a:srgbClr val="3A3838"/>
                </a:solidFill>
                <a:latin typeface="Calibri"/>
                <a:ea typeface="Calibri"/>
                <a:cs typeface="Calibri"/>
                <a:sym typeface="Calibri"/>
              </a:rPr>
              <a:t>Web service deployment</a:t>
            </a:r>
            <a:endParaRPr b="0" i="0" sz="3200" u="none" cap="none" strike="noStrike">
              <a:solidFill>
                <a:srgbClr val="3A3838"/>
              </a:solidFill>
              <a:latin typeface="Calibri"/>
              <a:ea typeface="Calibri"/>
              <a:cs typeface="Calibri"/>
              <a:sym typeface="Calibri"/>
            </a:endParaRPr>
          </a:p>
          <a:p>
            <a:pPr indent="0" lvl="0" marL="0" marR="0" rtl="0" algn="l">
              <a:lnSpc>
                <a:spcPct val="150000"/>
              </a:lnSpc>
              <a:spcBef>
                <a:spcPts val="0"/>
              </a:spcBef>
              <a:spcAft>
                <a:spcPts val="0"/>
              </a:spcAft>
              <a:buClr>
                <a:srgbClr val="000000"/>
              </a:buClr>
              <a:buSzPts val="1600"/>
              <a:buFont typeface="Arial"/>
              <a:buNone/>
            </a:pPr>
            <a:r>
              <a:t/>
            </a:r>
            <a:endParaRPr b="0" i="0" sz="1600" u="none" cap="none" strike="noStrike">
              <a:solidFill>
                <a:srgbClr val="3A3838"/>
              </a:solidFill>
              <a:latin typeface="Calibri"/>
              <a:ea typeface="Calibri"/>
              <a:cs typeface="Calibri"/>
              <a:sym typeface="Calibri"/>
            </a:endParaRPr>
          </a:p>
        </p:txBody>
      </p:sp>
      <p:sp>
        <p:nvSpPr>
          <p:cNvPr id="128" name="Google Shape;128;p7"/>
          <p:cNvSpPr txBox="1"/>
          <p:nvPr/>
        </p:nvSpPr>
        <p:spPr>
          <a:xfrm>
            <a:off x="255958" y="197876"/>
            <a:ext cx="1160462"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04</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sp>
        <p:nvSpPr>
          <p:cNvPr id="129" name="Google Shape;129;p7"/>
          <p:cNvSpPr txBox="1"/>
          <p:nvPr/>
        </p:nvSpPr>
        <p:spPr>
          <a:xfrm>
            <a:off x="1164401" y="313350"/>
            <a:ext cx="33756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04. 프로젝트 수행 결과</a:t>
            </a:r>
            <a:endParaRPr b="0" i="0" sz="1400" u="none" cap="none" strike="noStrike">
              <a:solidFill>
                <a:srgbClr val="000000"/>
              </a:solidFill>
              <a:latin typeface="Arial"/>
              <a:ea typeface="Arial"/>
              <a:cs typeface="Arial"/>
              <a:sym typeface="Arial"/>
            </a:endParaRPr>
          </a:p>
        </p:txBody>
      </p:sp>
      <p:cxnSp>
        <p:nvCxnSpPr>
          <p:cNvPr id="130" name="Google Shape;130;p7"/>
          <p:cNvCxnSpPr/>
          <p:nvPr/>
        </p:nvCxnSpPr>
        <p:spPr>
          <a:xfrm flipH="1" rot="10800000">
            <a:off x="4151784" y="790307"/>
            <a:ext cx="7736208" cy="108"/>
          </a:xfrm>
          <a:prstGeom prst="straightConnector1">
            <a:avLst/>
          </a:prstGeom>
          <a:noFill/>
          <a:ln cap="flat" cmpd="sng" w="12700">
            <a:solidFill>
              <a:srgbClr val="7F7F7F"/>
            </a:solidFill>
            <a:prstDash val="solid"/>
            <a:miter lim="800000"/>
            <a:headEnd len="sm" w="sm" type="none"/>
            <a:tailEnd len="sm" w="sm" type="none"/>
          </a:ln>
        </p:spPr>
      </p:cxnSp>
      <p:sp>
        <p:nvSpPr>
          <p:cNvPr id="131" name="Google Shape;131;p7"/>
          <p:cNvSpPr txBox="1"/>
          <p:nvPr/>
        </p:nvSpPr>
        <p:spPr>
          <a:xfrm>
            <a:off x="660398" y="728723"/>
            <a:ext cx="5040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D0CECE"/>
                </a:solidFill>
                <a:latin typeface="Arial"/>
                <a:ea typeface="Arial"/>
                <a:cs typeface="Arial"/>
                <a:sym typeface="Arial"/>
              </a:rPr>
              <a:t>▶</a:t>
            </a:r>
            <a:endParaRPr b="1" i="0" sz="2800" u="none" cap="none" strike="noStrike">
              <a:solidFill>
                <a:srgbClr val="D0CECE"/>
              </a:solidFill>
              <a:latin typeface="Arial"/>
              <a:ea typeface="Arial"/>
              <a:cs typeface="Arial"/>
              <a:sym typeface="Arial"/>
            </a:endParaRPr>
          </a:p>
        </p:txBody>
      </p:sp>
      <p:sp>
        <p:nvSpPr>
          <p:cNvPr id="132" name="Google Shape;132;p7"/>
          <p:cNvSpPr/>
          <p:nvPr/>
        </p:nvSpPr>
        <p:spPr>
          <a:xfrm>
            <a:off x="1164410" y="805665"/>
            <a:ext cx="88512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ko-KR" sz="1800" u="none" cap="none" strike="noStrike">
                <a:solidFill>
                  <a:srgbClr val="3A3838"/>
                </a:solidFill>
                <a:latin typeface="Calibri"/>
                <a:ea typeface="Calibri"/>
                <a:cs typeface="Calibri"/>
                <a:sym typeface="Calibri"/>
              </a:rPr>
              <a:t>프로젝트 결과 도출 과정 설명</a:t>
            </a:r>
            <a:endParaRPr b="1" i="0" sz="1800" u="none" cap="none" strike="noStrike">
              <a:solidFill>
                <a:srgbClr val="3A3838"/>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136" name="Shape 136"/>
        <p:cNvGrpSpPr/>
        <p:nvPr/>
      </p:nvGrpSpPr>
      <p:grpSpPr>
        <a:xfrm>
          <a:off x="0" y="0"/>
          <a:ext cx="0" cy="0"/>
          <a:chOff x="0" y="0"/>
          <a:chExt cx="0" cy="0"/>
        </a:xfrm>
      </p:grpSpPr>
      <p:sp>
        <p:nvSpPr>
          <p:cNvPr id="137" name="Google Shape;137;g1521006e93e_0_37"/>
          <p:cNvSpPr/>
          <p:nvPr/>
        </p:nvSpPr>
        <p:spPr>
          <a:xfrm>
            <a:off x="227348" y="191995"/>
            <a:ext cx="11737200" cy="6408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8" name="Google Shape;138;g1521006e93e_0_37"/>
          <p:cNvSpPr txBox="1"/>
          <p:nvPr/>
        </p:nvSpPr>
        <p:spPr>
          <a:xfrm>
            <a:off x="1067050" y="1391475"/>
            <a:ext cx="9823500" cy="1139100"/>
          </a:xfrm>
          <a:prstGeom prst="rect">
            <a:avLst/>
          </a:prstGeom>
          <a:noFill/>
          <a:ln>
            <a:noFill/>
          </a:ln>
        </p:spPr>
        <p:txBody>
          <a:bodyPr anchorCtr="0" anchor="t" bIns="45700" lIns="91425" spcFirstLastPara="1" rIns="91425" wrap="square" tIns="45700">
            <a:spAutoFit/>
          </a:bodyPr>
          <a:lstStyle/>
          <a:p>
            <a:pPr indent="-431800" lvl="0" marL="457200" marR="0" rtl="0" algn="l">
              <a:lnSpc>
                <a:spcPct val="150000"/>
              </a:lnSpc>
              <a:spcBef>
                <a:spcPts val="0"/>
              </a:spcBef>
              <a:spcAft>
                <a:spcPts val="0"/>
              </a:spcAft>
              <a:buClr>
                <a:srgbClr val="3A3838"/>
              </a:buClr>
              <a:buSzPts val="3200"/>
              <a:buFont typeface="Calibri"/>
              <a:buAutoNum type="arabicPeriod"/>
            </a:pPr>
            <a:r>
              <a:rPr b="0" i="0" lang="ko-KR" sz="3200" u="none" cap="none" strike="noStrike">
                <a:solidFill>
                  <a:srgbClr val="3A3838"/>
                </a:solidFill>
                <a:latin typeface="Calibri"/>
                <a:ea typeface="Calibri"/>
                <a:cs typeface="Calibri"/>
                <a:sym typeface="Calibri"/>
              </a:rPr>
              <a:t>Project Design</a:t>
            </a:r>
            <a:endParaRPr b="0" i="0" sz="3200" u="none" cap="none" strike="noStrike">
              <a:solidFill>
                <a:srgbClr val="3A3838"/>
              </a:solidFill>
              <a:latin typeface="Calibri"/>
              <a:ea typeface="Calibri"/>
              <a:cs typeface="Calibri"/>
              <a:sym typeface="Calibri"/>
            </a:endParaRPr>
          </a:p>
          <a:p>
            <a:pPr indent="0" lvl="0" marL="0" marR="0" rtl="0" algn="l">
              <a:lnSpc>
                <a:spcPct val="150000"/>
              </a:lnSpc>
              <a:spcBef>
                <a:spcPts val="0"/>
              </a:spcBef>
              <a:spcAft>
                <a:spcPts val="0"/>
              </a:spcAft>
              <a:buClr>
                <a:srgbClr val="000000"/>
              </a:buClr>
              <a:buSzPts val="2000"/>
              <a:buFont typeface="Arial"/>
              <a:buNone/>
            </a:pPr>
            <a:r>
              <a:rPr b="0" i="0" lang="ko-KR" sz="2000" u="none" cap="none" strike="noStrike">
                <a:solidFill>
                  <a:srgbClr val="3A3838"/>
                </a:solidFill>
                <a:latin typeface="Calibri"/>
                <a:ea typeface="Calibri"/>
                <a:cs typeface="Calibri"/>
                <a:sym typeface="Calibri"/>
              </a:rPr>
              <a:t>        &gt; Web service 구상</a:t>
            </a:r>
            <a:endParaRPr b="0" i="0" sz="2000" u="none" cap="none" strike="noStrike">
              <a:solidFill>
                <a:srgbClr val="3A3838"/>
              </a:solidFill>
              <a:latin typeface="Calibri"/>
              <a:ea typeface="Calibri"/>
              <a:cs typeface="Calibri"/>
              <a:sym typeface="Calibri"/>
            </a:endParaRPr>
          </a:p>
        </p:txBody>
      </p:sp>
      <p:sp>
        <p:nvSpPr>
          <p:cNvPr id="139" name="Google Shape;139;g1521006e93e_0_37"/>
          <p:cNvSpPr txBox="1"/>
          <p:nvPr/>
        </p:nvSpPr>
        <p:spPr>
          <a:xfrm>
            <a:off x="255958" y="197876"/>
            <a:ext cx="11604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04</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sp>
        <p:nvSpPr>
          <p:cNvPr id="140" name="Google Shape;140;g1521006e93e_0_37"/>
          <p:cNvSpPr txBox="1"/>
          <p:nvPr/>
        </p:nvSpPr>
        <p:spPr>
          <a:xfrm>
            <a:off x="1164401" y="313350"/>
            <a:ext cx="33756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04. 프로젝트 수행 결과</a:t>
            </a:r>
            <a:endParaRPr b="0" i="0" sz="1400" u="none" cap="none" strike="noStrike">
              <a:solidFill>
                <a:srgbClr val="000000"/>
              </a:solidFill>
              <a:latin typeface="Arial"/>
              <a:ea typeface="Arial"/>
              <a:cs typeface="Arial"/>
              <a:sym typeface="Arial"/>
            </a:endParaRPr>
          </a:p>
        </p:txBody>
      </p:sp>
      <p:cxnSp>
        <p:nvCxnSpPr>
          <p:cNvPr id="141" name="Google Shape;141;g1521006e93e_0_37"/>
          <p:cNvCxnSpPr/>
          <p:nvPr/>
        </p:nvCxnSpPr>
        <p:spPr>
          <a:xfrm>
            <a:off x="4151784" y="790415"/>
            <a:ext cx="7736100" cy="0"/>
          </a:xfrm>
          <a:prstGeom prst="straightConnector1">
            <a:avLst/>
          </a:prstGeom>
          <a:noFill/>
          <a:ln cap="flat" cmpd="sng" w="12700">
            <a:solidFill>
              <a:srgbClr val="7F7F7F"/>
            </a:solidFill>
            <a:prstDash val="solid"/>
            <a:miter lim="800000"/>
            <a:headEnd len="sm" w="sm" type="none"/>
            <a:tailEnd len="sm" w="sm" type="none"/>
          </a:ln>
        </p:spPr>
      </p:cxnSp>
      <p:sp>
        <p:nvSpPr>
          <p:cNvPr id="142" name="Google Shape;142;g1521006e93e_0_37"/>
          <p:cNvSpPr txBox="1"/>
          <p:nvPr/>
        </p:nvSpPr>
        <p:spPr>
          <a:xfrm>
            <a:off x="660398" y="728723"/>
            <a:ext cx="5040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D0CECE"/>
                </a:solidFill>
                <a:latin typeface="Arial"/>
                <a:ea typeface="Arial"/>
                <a:cs typeface="Arial"/>
                <a:sym typeface="Arial"/>
              </a:rPr>
              <a:t>▶</a:t>
            </a:r>
            <a:endParaRPr b="1" i="0" sz="2800" u="none" cap="none" strike="noStrike">
              <a:solidFill>
                <a:srgbClr val="D0CECE"/>
              </a:solidFill>
              <a:latin typeface="Arial"/>
              <a:ea typeface="Arial"/>
              <a:cs typeface="Arial"/>
              <a:sym typeface="Arial"/>
            </a:endParaRPr>
          </a:p>
        </p:txBody>
      </p:sp>
      <p:sp>
        <p:nvSpPr>
          <p:cNvPr id="143" name="Google Shape;143;g1521006e93e_0_37"/>
          <p:cNvSpPr/>
          <p:nvPr/>
        </p:nvSpPr>
        <p:spPr>
          <a:xfrm>
            <a:off x="1164410" y="805665"/>
            <a:ext cx="88512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ko-KR" sz="1800" u="none" cap="none" strike="noStrike">
                <a:solidFill>
                  <a:srgbClr val="3A3838"/>
                </a:solidFill>
                <a:latin typeface="Calibri"/>
                <a:ea typeface="Calibri"/>
                <a:cs typeface="Calibri"/>
                <a:sym typeface="Calibri"/>
              </a:rPr>
              <a:t>프로젝트 결과 도출 과정 설명</a:t>
            </a:r>
            <a:endParaRPr b="1" i="0" sz="1800" u="none" cap="none" strike="noStrike">
              <a:solidFill>
                <a:srgbClr val="3A3838"/>
              </a:solidFill>
              <a:latin typeface="Calibri"/>
              <a:ea typeface="Calibri"/>
              <a:cs typeface="Calibri"/>
              <a:sym typeface="Calibri"/>
            </a:endParaRPr>
          </a:p>
        </p:txBody>
      </p:sp>
      <p:pic>
        <p:nvPicPr>
          <p:cNvPr id="144" name="Google Shape;144;g1521006e93e_0_37"/>
          <p:cNvPicPr preferRelativeResize="0"/>
          <p:nvPr/>
        </p:nvPicPr>
        <p:blipFill rotWithShape="1">
          <a:blip r:embed="rId3">
            <a:alphaModFix/>
          </a:blip>
          <a:srcRect b="0" l="0" r="0" t="0"/>
          <a:stretch/>
        </p:blipFill>
        <p:spPr>
          <a:xfrm>
            <a:off x="1803125" y="2530575"/>
            <a:ext cx="8028099" cy="4070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148" name="Shape 148"/>
        <p:cNvGrpSpPr/>
        <p:nvPr/>
      </p:nvGrpSpPr>
      <p:grpSpPr>
        <a:xfrm>
          <a:off x="0" y="0"/>
          <a:ext cx="0" cy="0"/>
          <a:chOff x="0" y="0"/>
          <a:chExt cx="0" cy="0"/>
        </a:xfrm>
      </p:grpSpPr>
      <p:sp>
        <p:nvSpPr>
          <p:cNvPr id="149" name="Google Shape;149;g1521006e93e_0_47"/>
          <p:cNvSpPr/>
          <p:nvPr/>
        </p:nvSpPr>
        <p:spPr>
          <a:xfrm>
            <a:off x="227348" y="191995"/>
            <a:ext cx="11737200" cy="6408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0" name="Google Shape;150;g1521006e93e_0_47"/>
          <p:cNvSpPr txBox="1"/>
          <p:nvPr/>
        </p:nvSpPr>
        <p:spPr>
          <a:xfrm>
            <a:off x="1265850" y="1190475"/>
            <a:ext cx="9823500" cy="2254800"/>
          </a:xfrm>
          <a:prstGeom prst="rect">
            <a:avLst/>
          </a:prstGeom>
          <a:noFill/>
          <a:ln>
            <a:noFill/>
          </a:ln>
        </p:spPr>
        <p:txBody>
          <a:bodyPr anchorCtr="0" anchor="t" bIns="45700" lIns="91425" spcFirstLastPara="1" rIns="91425" wrap="square" tIns="45700">
            <a:spAutoFit/>
          </a:bodyPr>
          <a:lstStyle/>
          <a:p>
            <a:pPr indent="-431800" lvl="0" marL="457200" marR="0" rtl="0" algn="l">
              <a:lnSpc>
                <a:spcPct val="150000"/>
              </a:lnSpc>
              <a:spcBef>
                <a:spcPts val="0"/>
              </a:spcBef>
              <a:spcAft>
                <a:spcPts val="0"/>
              </a:spcAft>
              <a:buClr>
                <a:srgbClr val="3A3838"/>
              </a:buClr>
              <a:buSzPts val="3200"/>
              <a:buFont typeface="Calibri"/>
              <a:buAutoNum type="arabicPeriod"/>
            </a:pPr>
            <a:r>
              <a:rPr b="0" i="0" lang="ko-KR" sz="3200" u="none" cap="none" strike="noStrike">
                <a:solidFill>
                  <a:srgbClr val="3A3838"/>
                </a:solidFill>
                <a:latin typeface="Calibri"/>
                <a:ea typeface="Calibri"/>
                <a:cs typeface="Calibri"/>
                <a:sym typeface="Calibri"/>
              </a:rPr>
              <a:t>Project Design</a:t>
            </a:r>
            <a:endParaRPr b="0" i="0" sz="3200" u="none" cap="none" strike="noStrike">
              <a:solidFill>
                <a:srgbClr val="3A3838"/>
              </a:solidFill>
              <a:latin typeface="Calibri"/>
              <a:ea typeface="Calibri"/>
              <a:cs typeface="Calibri"/>
              <a:sym typeface="Calibri"/>
            </a:endParaRPr>
          </a:p>
          <a:p>
            <a:pPr indent="0" lvl="0" marL="0" marR="0" rtl="0" algn="l">
              <a:lnSpc>
                <a:spcPct val="150000"/>
              </a:lnSpc>
              <a:spcBef>
                <a:spcPts val="0"/>
              </a:spcBef>
              <a:spcAft>
                <a:spcPts val="0"/>
              </a:spcAft>
              <a:buClr>
                <a:srgbClr val="000000"/>
              </a:buClr>
              <a:buSzPts val="1900"/>
              <a:buFont typeface="Arial"/>
              <a:buNone/>
            </a:pPr>
            <a:r>
              <a:t/>
            </a:r>
            <a:endParaRPr b="0" i="0" sz="1900" u="none" cap="none" strike="noStrike">
              <a:solidFill>
                <a:srgbClr val="3A3838"/>
              </a:solidFill>
              <a:latin typeface="Calibri"/>
              <a:ea typeface="Calibri"/>
              <a:cs typeface="Calibri"/>
              <a:sym typeface="Calibri"/>
            </a:endParaRPr>
          </a:p>
          <a:p>
            <a:pPr indent="0" lvl="0" marL="0" marR="0" rtl="0" algn="l">
              <a:lnSpc>
                <a:spcPct val="150000"/>
              </a:lnSpc>
              <a:spcBef>
                <a:spcPts val="0"/>
              </a:spcBef>
              <a:spcAft>
                <a:spcPts val="0"/>
              </a:spcAft>
              <a:buClr>
                <a:srgbClr val="000000"/>
              </a:buClr>
              <a:buSzPts val="3200"/>
              <a:buFont typeface="Arial"/>
              <a:buNone/>
            </a:pPr>
            <a:r>
              <a:t/>
            </a:r>
            <a:endParaRPr b="0" i="0" sz="3200" u="none" cap="none" strike="noStrike">
              <a:solidFill>
                <a:srgbClr val="3A3838"/>
              </a:solidFill>
              <a:latin typeface="Calibri"/>
              <a:ea typeface="Calibri"/>
              <a:cs typeface="Calibri"/>
              <a:sym typeface="Calibri"/>
            </a:endParaRPr>
          </a:p>
          <a:p>
            <a:pPr indent="0" lvl="0" marL="0" marR="0" rtl="0" algn="l">
              <a:lnSpc>
                <a:spcPct val="150000"/>
              </a:lnSpc>
              <a:spcBef>
                <a:spcPts val="0"/>
              </a:spcBef>
              <a:spcAft>
                <a:spcPts val="0"/>
              </a:spcAft>
              <a:buClr>
                <a:srgbClr val="000000"/>
              </a:buClr>
              <a:buSzPts val="1600"/>
              <a:buFont typeface="Arial"/>
              <a:buNone/>
            </a:pPr>
            <a:r>
              <a:t/>
            </a:r>
            <a:endParaRPr b="0" i="0" sz="1600" u="none" cap="none" strike="noStrike">
              <a:solidFill>
                <a:srgbClr val="3A3838"/>
              </a:solidFill>
              <a:latin typeface="Calibri"/>
              <a:ea typeface="Calibri"/>
              <a:cs typeface="Calibri"/>
              <a:sym typeface="Calibri"/>
            </a:endParaRPr>
          </a:p>
        </p:txBody>
      </p:sp>
      <p:sp>
        <p:nvSpPr>
          <p:cNvPr id="151" name="Google Shape;151;g1521006e93e_0_47"/>
          <p:cNvSpPr txBox="1"/>
          <p:nvPr/>
        </p:nvSpPr>
        <p:spPr>
          <a:xfrm>
            <a:off x="255958" y="197876"/>
            <a:ext cx="11604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04</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sp>
        <p:nvSpPr>
          <p:cNvPr id="152" name="Google Shape;152;g1521006e93e_0_47"/>
          <p:cNvSpPr txBox="1"/>
          <p:nvPr/>
        </p:nvSpPr>
        <p:spPr>
          <a:xfrm>
            <a:off x="1164401" y="313350"/>
            <a:ext cx="33756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04. 프로젝트 수행 결과</a:t>
            </a:r>
            <a:endParaRPr b="0" i="0" sz="1400" u="none" cap="none" strike="noStrike">
              <a:solidFill>
                <a:srgbClr val="000000"/>
              </a:solidFill>
              <a:latin typeface="Arial"/>
              <a:ea typeface="Arial"/>
              <a:cs typeface="Arial"/>
              <a:sym typeface="Arial"/>
            </a:endParaRPr>
          </a:p>
        </p:txBody>
      </p:sp>
      <p:cxnSp>
        <p:nvCxnSpPr>
          <p:cNvPr id="153" name="Google Shape;153;g1521006e93e_0_47"/>
          <p:cNvCxnSpPr/>
          <p:nvPr/>
        </p:nvCxnSpPr>
        <p:spPr>
          <a:xfrm>
            <a:off x="4151784" y="790415"/>
            <a:ext cx="7736100" cy="0"/>
          </a:xfrm>
          <a:prstGeom prst="straightConnector1">
            <a:avLst/>
          </a:prstGeom>
          <a:noFill/>
          <a:ln cap="flat" cmpd="sng" w="12700">
            <a:solidFill>
              <a:srgbClr val="7F7F7F"/>
            </a:solidFill>
            <a:prstDash val="solid"/>
            <a:miter lim="800000"/>
            <a:headEnd len="sm" w="sm" type="none"/>
            <a:tailEnd len="sm" w="sm" type="none"/>
          </a:ln>
        </p:spPr>
      </p:cxnSp>
      <p:sp>
        <p:nvSpPr>
          <p:cNvPr id="154" name="Google Shape;154;g1521006e93e_0_47"/>
          <p:cNvSpPr txBox="1"/>
          <p:nvPr/>
        </p:nvSpPr>
        <p:spPr>
          <a:xfrm>
            <a:off x="660398" y="728723"/>
            <a:ext cx="5040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D0CECE"/>
                </a:solidFill>
                <a:latin typeface="Arial"/>
                <a:ea typeface="Arial"/>
                <a:cs typeface="Arial"/>
                <a:sym typeface="Arial"/>
              </a:rPr>
              <a:t>▶</a:t>
            </a:r>
            <a:endParaRPr b="1" i="0" sz="2800" u="none" cap="none" strike="noStrike">
              <a:solidFill>
                <a:srgbClr val="D0CECE"/>
              </a:solidFill>
              <a:latin typeface="Arial"/>
              <a:ea typeface="Arial"/>
              <a:cs typeface="Arial"/>
              <a:sym typeface="Arial"/>
            </a:endParaRPr>
          </a:p>
        </p:txBody>
      </p:sp>
      <p:sp>
        <p:nvSpPr>
          <p:cNvPr id="155" name="Google Shape;155;g1521006e93e_0_47"/>
          <p:cNvSpPr/>
          <p:nvPr/>
        </p:nvSpPr>
        <p:spPr>
          <a:xfrm>
            <a:off x="1164397" y="805790"/>
            <a:ext cx="88512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ko-KR" sz="1800" u="none" cap="none" strike="noStrike">
                <a:solidFill>
                  <a:srgbClr val="3A3838"/>
                </a:solidFill>
                <a:latin typeface="Calibri"/>
                <a:ea typeface="Calibri"/>
                <a:cs typeface="Calibri"/>
                <a:sym typeface="Calibri"/>
              </a:rPr>
              <a:t>프로젝트 결과 도출 과정 설명</a:t>
            </a:r>
            <a:endParaRPr b="1" i="0" sz="1800" u="none" cap="none" strike="noStrike">
              <a:solidFill>
                <a:srgbClr val="3A3838"/>
              </a:solidFill>
              <a:latin typeface="Calibri"/>
              <a:ea typeface="Calibri"/>
              <a:cs typeface="Calibri"/>
              <a:sym typeface="Calibri"/>
            </a:endParaRPr>
          </a:p>
        </p:txBody>
      </p:sp>
      <p:pic>
        <p:nvPicPr>
          <p:cNvPr id="156" name="Google Shape;156;g1521006e93e_0_47"/>
          <p:cNvPicPr preferRelativeResize="0"/>
          <p:nvPr/>
        </p:nvPicPr>
        <p:blipFill rotWithShape="1">
          <a:blip r:embed="rId3">
            <a:alphaModFix/>
          </a:blip>
          <a:srcRect b="0" l="0" r="0" t="0"/>
          <a:stretch/>
        </p:blipFill>
        <p:spPr>
          <a:xfrm>
            <a:off x="1361738" y="1752713"/>
            <a:ext cx="8456526" cy="40002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gradFill>
          <a:gsLst>
            <a:gs pos="0">
              <a:srgbClr val="7E3DC8"/>
            </a:gs>
            <a:gs pos="100000">
              <a:srgbClr val="3F2160"/>
            </a:gs>
          </a:gsLst>
          <a:path path="circle">
            <a:fillToRect b="50%" l="50%" r="50%" t="50%"/>
          </a:path>
          <a:tileRect/>
        </a:gradFill>
      </p:bgPr>
    </p:bg>
    <p:spTree>
      <p:nvGrpSpPr>
        <p:cNvPr id="160" name="Shape 160"/>
        <p:cNvGrpSpPr/>
        <p:nvPr/>
      </p:nvGrpSpPr>
      <p:grpSpPr>
        <a:xfrm>
          <a:off x="0" y="0"/>
          <a:ext cx="0" cy="0"/>
          <a:chOff x="0" y="0"/>
          <a:chExt cx="0" cy="0"/>
        </a:xfrm>
      </p:grpSpPr>
      <p:sp>
        <p:nvSpPr>
          <p:cNvPr id="161" name="Google Shape;161;g1521006e93e_0_4"/>
          <p:cNvSpPr/>
          <p:nvPr/>
        </p:nvSpPr>
        <p:spPr>
          <a:xfrm>
            <a:off x="227348" y="191995"/>
            <a:ext cx="11737200" cy="64086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2" name="Google Shape;162;g1521006e93e_0_4"/>
          <p:cNvSpPr txBox="1"/>
          <p:nvPr/>
        </p:nvSpPr>
        <p:spPr>
          <a:xfrm>
            <a:off x="255958" y="197876"/>
            <a:ext cx="11604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000"/>
              <a:buFont typeface="Arial"/>
              <a:buNone/>
            </a:pPr>
            <a:r>
              <a:rPr b="1" i="0" lang="ko-KR" sz="4000" u="none" cap="none" strike="noStrike">
                <a:solidFill>
                  <a:schemeClr val="lt1"/>
                </a:solidFill>
                <a:latin typeface="Arial"/>
                <a:ea typeface="Arial"/>
                <a:cs typeface="Arial"/>
                <a:sym typeface="Arial"/>
              </a:rPr>
              <a:t>04</a:t>
            </a:r>
            <a:r>
              <a:rPr b="1" i="0" lang="ko-KR" sz="4000" u="none" cap="none" strike="noStrike">
                <a:solidFill>
                  <a:srgbClr val="445569"/>
                </a:solidFill>
                <a:latin typeface="Arial"/>
                <a:ea typeface="Arial"/>
                <a:cs typeface="Arial"/>
                <a:sym typeface="Arial"/>
              </a:rPr>
              <a:t> </a:t>
            </a:r>
            <a:endParaRPr b="1" i="0" sz="4000" u="none" cap="none" strike="noStrike">
              <a:solidFill>
                <a:srgbClr val="445569"/>
              </a:solidFill>
              <a:latin typeface="Arial"/>
              <a:ea typeface="Arial"/>
              <a:cs typeface="Arial"/>
              <a:sym typeface="Arial"/>
            </a:endParaRPr>
          </a:p>
        </p:txBody>
      </p:sp>
      <p:sp>
        <p:nvSpPr>
          <p:cNvPr id="163" name="Google Shape;163;g1521006e93e_0_4"/>
          <p:cNvSpPr txBox="1"/>
          <p:nvPr/>
        </p:nvSpPr>
        <p:spPr>
          <a:xfrm>
            <a:off x="1164401" y="313350"/>
            <a:ext cx="3375600" cy="4617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0" i="0" lang="ko-KR" sz="2400" u="none" cap="none" strike="noStrike">
                <a:solidFill>
                  <a:srgbClr val="3F3F3F"/>
                </a:solidFill>
                <a:latin typeface="Arial"/>
                <a:ea typeface="Arial"/>
                <a:cs typeface="Arial"/>
                <a:sym typeface="Arial"/>
              </a:rPr>
              <a:t>04. 프로젝트 수행 결과</a:t>
            </a:r>
            <a:endParaRPr b="0" i="0" sz="1400" u="none" cap="none" strike="noStrike">
              <a:solidFill>
                <a:srgbClr val="000000"/>
              </a:solidFill>
              <a:latin typeface="Arial"/>
              <a:ea typeface="Arial"/>
              <a:cs typeface="Arial"/>
              <a:sym typeface="Arial"/>
            </a:endParaRPr>
          </a:p>
        </p:txBody>
      </p:sp>
      <p:cxnSp>
        <p:nvCxnSpPr>
          <p:cNvPr id="164" name="Google Shape;164;g1521006e93e_0_4"/>
          <p:cNvCxnSpPr/>
          <p:nvPr/>
        </p:nvCxnSpPr>
        <p:spPr>
          <a:xfrm>
            <a:off x="4151784" y="790415"/>
            <a:ext cx="7736100" cy="0"/>
          </a:xfrm>
          <a:prstGeom prst="straightConnector1">
            <a:avLst/>
          </a:prstGeom>
          <a:noFill/>
          <a:ln cap="flat" cmpd="sng" w="12700">
            <a:solidFill>
              <a:srgbClr val="7F7F7F"/>
            </a:solidFill>
            <a:prstDash val="solid"/>
            <a:miter lim="800000"/>
            <a:headEnd len="sm" w="sm" type="none"/>
            <a:tailEnd len="sm" w="sm" type="none"/>
          </a:ln>
        </p:spPr>
      </p:cxnSp>
      <p:sp>
        <p:nvSpPr>
          <p:cNvPr id="165" name="Google Shape;165;g1521006e93e_0_4"/>
          <p:cNvSpPr txBox="1"/>
          <p:nvPr/>
        </p:nvSpPr>
        <p:spPr>
          <a:xfrm>
            <a:off x="660398" y="728723"/>
            <a:ext cx="5040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1" i="0" lang="ko-KR" sz="2800" u="none" cap="none" strike="noStrike">
                <a:solidFill>
                  <a:srgbClr val="D0CECE"/>
                </a:solidFill>
                <a:latin typeface="Arial"/>
                <a:ea typeface="Arial"/>
                <a:cs typeface="Arial"/>
                <a:sym typeface="Arial"/>
              </a:rPr>
              <a:t>▶</a:t>
            </a:r>
            <a:endParaRPr b="1" i="0" sz="2800" u="none" cap="none" strike="noStrike">
              <a:solidFill>
                <a:srgbClr val="D0CECE"/>
              </a:solidFill>
              <a:latin typeface="Arial"/>
              <a:ea typeface="Arial"/>
              <a:cs typeface="Arial"/>
              <a:sym typeface="Arial"/>
            </a:endParaRPr>
          </a:p>
        </p:txBody>
      </p:sp>
      <p:sp>
        <p:nvSpPr>
          <p:cNvPr id="166" name="Google Shape;166;g1521006e93e_0_4"/>
          <p:cNvSpPr/>
          <p:nvPr/>
        </p:nvSpPr>
        <p:spPr>
          <a:xfrm>
            <a:off x="1222335" y="805665"/>
            <a:ext cx="88512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1" i="0" lang="ko-KR" sz="1800" u="none" cap="none" strike="noStrike">
                <a:solidFill>
                  <a:srgbClr val="3A3838"/>
                </a:solidFill>
                <a:latin typeface="Calibri"/>
                <a:ea typeface="Calibri"/>
                <a:cs typeface="Calibri"/>
                <a:sym typeface="Calibri"/>
              </a:rPr>
              <a:t>프로젝트 결과 도출 과정 설명</a:t>
            </a:r>
            <a:endParaRPr b="1" i="0" sz="1800" u="none" cap="none" strike="noStrike">
              <a:solidFill>
                <a:srgbClr val="3A3838"/>
              </a:solidFill>
              <a:latin typeface="Calibri"/>
              <a:ea typeface="Calibri"/>
              <a:cs typeface="Calibri"/>
              <a:sym typeface="Calibri"/>
            </a:endParaRPr>
          </a:p>
        </p:txBody>
      </p:sp>
      <p:sp>
        <p:nvSpPr>
          <p:cNvPr id="167" name="Google Shape;167;g1521006e93e_0_4"/>
          <p:cNvSpPr txBox="1"/>
          <p:nvPr/>
        </p:nvSpPr>
        <p:spPr>
          <a:xfrm>
            <a:off x="1265850" y="1190475"/>
            <a:ext cx="9823500" cy="2254800"/>
          </a:xfrm>
          <a:prstGeom prst="rect">
            <a:avLst/>
          </a:prstGeom>
          <a:noFill/>
          <a:ln>
            <a:noFill/>
          </a:ln>
        </p:spPr>
        <p:txBody>
          <a:bodyPr anchorCtr="0" anchor="t" bIns="45700" lIns="91425" spcFirstLastPara="1" rIns="91425" wrap="square" tIns="45700">
            <a:spAutoFit/>
          </a:bodyPr>
          <a:lstStyle/>
          <a:p>
            <a:pPr indent="-431800" lvl="0" marL="457200" marR="0" rtl="0" algn="l">
              <a:lnSpc>
                <a:spcPct val="150000"/>
              </a:lnSpc>
              <a:spcBef>
                <a:spcPts val="0"/>
              </a:spcBef>
              <a:spcAft>
                <a:spcPts val="0"/>
              </a:spcAft>
              <a:buClr>
                <a:srgbClr val="3A3838"/>
              </a:buClr>
              <a:buSzPts val="3200"/>
              <a:buFont typeface="Calibri"/>
              <a:buAutoNum type="arabicPeriod"/>
            </a:pPr>
            <a:r>
              <a:rPr b="0" i="0" lang="ko-KR" sz="3200" u="none" cap="none" strike="noStrike">
                <a:solidFill>
                  <a:srgbClr val="3A3838"/>
                </a:solidFill>
                <a:latin typeface="Calibri"/>
                <a:ea typeface="Calibri"/>
                <a:cs typeface="Calibri"/>
                <a:sym typeface="Calibri"/>
              </a:rPr>
              <a:t>Project Design</a:t>
            </a:r>
            <a:endParaRPr b="0" i="0" sz="3200" u="none" cap="none" strike="noStrike">
              <a:solidFill>
                <a:srgbClr val="3A3838"/>
              </a:solidFill>
              <a:latin typeface="Calibri"/>
              <a:ea typeface="Calibri"/>
              <a:cs typeface="Calibri"/>
              <a:sym typeface="Calibri"/>
            </a:endParaRPr>
          </a:p>
          <a:p>
            <a:pPr indent="0" lvl="0" marL="0" marR="0" rtl="0" algn="l">
              <a:lnSpc>
                <a:spcPct val="150000"/>
              </a:lnSpc>
              <a:spcBef>
                <a:spcPts val="0"/>
              </a:spcBef>
              <a:spcAft>
                <a:spcPts val="0"/>
              </a:spcAft>
              <a:buClr>
                <a:srgbClr val="000000"/>
              </a:buClr>
              <a:buSzPts val="1900"/>
              <a:buFont typeface="Arial"/>
              <a:buNone/>
            </a:pPr>
            <a:r>
              <a:t/>
            </a:r>
            <a:endParaRPr b="0" i="0" sz="1900" u="none" cap="none" strike="noStrike">
              <a:solidFill>
                <a:srgbClr val="3A3838"/>
              </a:solidFill>
              <a:latin typeface="Calibri"/>
              <a:ea typeface="Calibri"/>
              <a:cs typeface="Calibri"/>
              <a:sym typeface="Calibri"/>
            </a:endParaRPr>
          </a:p>
          <a:p>
            <a:pPr indent="0" lvl="0" marL="0" marR="0" rtl="0" algn="l">
              <a:lnSpc>
                <a:spcPct val="150000"/>
              </a:lnSpc>
              <a:spcBef>
                <a:spcPts val="0"/>
              </a:spcBef>
              <a:spcAft>
                <a:spcPts val="0"/>
              </a:spcAft>
              <a:buClr>
                <a:srgbClr val="000000"/>
              </a:buClr>
              <a:buSzPts val="3200"/>
              <a:buFont typeface="Arial"/>
              <a:buNone/>
            </a:pPr>
            <a:r>
              <a:t/>
            </a:r>
            <a:endParaRPr b="0" i="0" sz="3200" u="none" cap="none" strike="noStrike">
              <a:solidFill>
                <a:srgbClr val="3A3838"/>
              </a:solidFill>
              <a:latin typeface="Calibri"/>
              <a:ea typeface="Calibri"/>
              <a:cs typeface="Calibri"/>
              <a:sym typeface="Calibri"/>
            </a:endParaRPr>
          </a:p>
          <a:p>
            <a:pPr indent="0" lvl="0" marL="0" marR="0" rtl="0" algn="l">
              <a:lnSpc>
                <a:spcPct val="150000"/>
              </a:lnSpc>
              <a:spcBef>
                <a:spcPts val="0"/>
              </a:spcBef>
              <a:spcAft>
                <a:spcPts val="0"/>
              </a:spcAft>
              <a:buClr>
                <a:srgbClr val="000000"/>
              </a:buClr>
              <a:buSzPts val="1600"/>
              <a:buFont typeface="Arial"/>
              <a:buNone/>
            </a:pPr>
            <a:r>
              <a:t/>
            </a:r>
            <a:endParaRPr b="0" i="0" sz="1600" u="none" cap="none" strike="noStrike">
              <a:solidFill>
                <a:srgbClr val="3A3838"/>
              </a:solidFill>
              <a:latin typeface="Calibri"/>
              <a:ea typeface="Calibri"/>
              <a:cs typeface="Calibri"/>
              <a:sym typeface="Calibri"/>
            </a:endParaRPr>
          </a:p>
        </p:txBody>
      </p:sp>
      <p:sp>
        <p:nvSpPr>
          <p:cNvPr id="168" name="Google Shape;168;g1521006e93e_0_4"/>
          <p:cNvSpPr txBox="1"/>
          <p:nvPr/>
        </p:nvSpPr>
        <p:spPr>
          <a:xfrm>
            <a:off x="-1909550" y="2561200"/>
            <a:ext cx="213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highlight>
                <a:srgbClr val="FFFFFF"/>
              </a:highlight>
              <a:latin typeface="Source Code Pro"/>
              <a:ea typeface="Source Code Pro"/>
              <a:cs typeface="Source Code Pro"/>
              <a:sym typeface="Source Code Pro"/>
            </a:endParaRPr>
          </a:p>
        </p:txBody>
      </p:sp>
      <p:pic>
        <p:nvPicPr>
          <p:cNvPr id="169" name="Google Shape;169;g1521006e93e_0_4"/>
          <p:cNvPicPr preferRelativeResize="0"/>
          <p:nvPr/>
        </p:nvPicPr>
        <p:blipFill>
          <a:blip r:embed="rId3">
            <a:alphaModFix/>
          </a:blip>
          <a:stretch>
            <a:fillRect/>
          </a:stretch>
        </p:blipFill>
        <p:spPr>
          <a:xfrm>
            <a:off x="660400" y="1735575"/>
            <a:ext cx="10362827" cy="47011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0838F"/>
      </a:accent5>
      <a:accent6>
        <a:srgbClr val="F8E71C"/>
      </a:accent6>
      <a:hlink>
        <a:srgbClr val="00838F"/>
      </a:hlink>
      <a:folHlink>
        <a:srgbClr val="0083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2014-04-29T00:37:20Z</dcterms:created>
  <dc:creator>김다은</dc:creator>
</cp:coreProperties>
</file>